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8" r:id="rId4"/>
    <p:sldId id="278" r:id="rId5"/>
    <p:sldId id="276" r:id="rId6"/>
    <p:sldId id="275" r:id="rId7"/>
    <p:sldId id="273" r:id="rId8"/>
    <p:sldId id="277" r:id="rId9"/>
    <p:sldId id="259" r:id="rId10"/>
    <p:sldId id="260" r:id="rId11"/>
    <p:sldId id="261" r:id="rId12"/>
    <p:sldId id="262" r:id="rId13"/>
    <p:sldId id="264" r:id="rId14"/>
    <p:sldId id="265" r:id="rId15"/>
    <p:sldId id="266" r:id="rId16"/>
    <p:sldId id="267" r:id="rId17"/>
    <p:sldId id="270" r:id="rId18"/>
    <p:sldId id="269" r:id="rId19"/>
    <p:sldId id="271" r:id="rId20"/>
    <p:sldId id="272" r:id="rId21"/>
    <p:sldId id="282" r:id="rId22"/>
    <p:sldId id="283" r:id="rId23"/>
    <p:sldId id="279" r:id="rId24"/>
    <p:sldId id="280" r:id="rId25"/>
    <p:sldId id="281" r:id="rId26"/>
    <p:sldId id="25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8943D8-5677-49A2-95A5-A030D6F2562D}" v="15" dt="2024-10-28T20:55:20.9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ara Surdykowska" userId="d89a1446ee4e1c1f" providerId="LiveId" clId="{B68943D8-5677-49A2-95A5-A030D6F2562D}"/>
    <pc:docChg chg="undo custSel addSld delSld modSld sldOrd">
      <pc:chgData name="Barbara Surdykowska" userId="d89a1446ee4e1c1f" providerId="LiveId" clId="{B68943D8-5677-49A2-95A5-A030D6F2562D}" dt="2024-10-29T10:19:34.079" v="277" actId="20577"/>
      <pc:docMkLst>
        <pc:docMk/>
      </pc:docMkLst>
      <pc:sldChg chg="modSp mod">
        <pc:chgData name="Barbara Surdykowska" userId="d89a1446ee4e1c1f" providerId="LiveId" clId="{B68943D8-5677-49A2-95A5-A030D6F2562D}" dt="2024-10-29T10:19:34.079" v="277" actId="20577"/>
        <pc:sldMkLst>
          <pc:docMk/>
          <pc:sldMk cId="3541580623" sldId="256"/>
        </pc:sldMkLst>
        <pc:spChg chg="mod">
          <ac:chgData name="Barbara Surdykowska" userId="d89a1446ee4e1c1f" providerId="LiveId" clId="{B68943D8-5677-49A2-95A5-A030D6F2562D}" dt="2024-10-29T10:19:34.079" v="277" actId="20577"/>
          <ac:spMkLst>
            <pc:docMk/>
            <pc:sldMk cId="3541580623" sldId="256"/>
            <ac:spMk id="3" creationId="{2EAC516D-E54D-4343-4581-C531510840A6}"/>
          </ac:spMkLst>
        </pc:spChg>
      </pc:sldChg>
      <pc:sldChg chg="modSp mod ord">
        <pc:chgData name="Barbara Surdykowska" userId="d89a1446ee4e1c1f" providerId="LiveId" clId="{B68943D8-5677-49A2-95A5-A030D6F2562D}" dt="2024-10-29T08:32:47.156" v="204"/>
        <pc:sldMkLst>
          <pc:docMk/>
          <pc:sldMk cId="4237606704" sldId="257"/>
        </pc:sldMkLst>
        <pc:spChg chg="mod">
          <ac:chgData name="Barbara Surdykowska" userId="d89a1446ee4e1c1f" providerId="LiveId" clId="{B68943D8-5677-49A2-95A5-A030D6F2562D}" dt="2024-10-29T08:32:36.427" v="202" actId="123"/>
          <ac:spMkLst>
            <pc:docMk/>
            <pc:sldMk cId="4237606704" sldId="257"/>
            <ac:spMk id="3" creationId="{A588D168-98B4-25AC-64EA-BCBE5D8FB06A}"/>
          </ac:spMkLst>
        </pc:spChg>
      </pc:sldChg>
      <pc:sldChg chg="ord">
        <pc:chgData name="Barbara Surdykowska" userId="d89a1446ee4e1c1f" providerId="LiveId" clId="{B68943D8-5677-49A2-95A5-A030D6F2562D}" dt="2024-10-28T19:42:50.345" v="94"/>
        <pc:sldMkLst>
          <pc:docMk/>
          <pc:sldMk cId="3900316755" sldId="258"/>
        </pc:sldMkLst>
      </pc:sldChg>
      <pc:sldChg chg="addSp delSp modSp mod ord setBg">
        <pc:chgData name="Barbara Surdykowska" userId="d89a1446ee4e1c1f" providerId="LiveId" clId="{B68943D8-5677-49A2-95A5-A030D6F2562D}" dt="2024-10-29T08:30:15.907" v="172" actId="26606"/>
        <pc:sldMkLst>
          <pc:docMk/>
          <pc:sldMk cId="1099493285" sldId="260"/>
        </pc:sldMkLst>
        <pc:spChg chg="del">
          <ac:chgData name="Barbara Surdykowska" userId="d89a1446ee4e1c1f" providerId="LiveId" clId="{B68943D8-5677-49A2-95A5-A030D6F2562D}" dt="2024-10-29T08:30:15.907" v="172" actId="26606"/>
          <ac:spMkLst>
            <pc:docMk/>
            <pc:sldMk cId="1099493285" sldId="260"/>
            <ac:spMk id="2" creationId="{B6508485-CAD2-3519-A1AF-900B1EE9EB90}"/>
          </ac:spMkLst>
        </pc:spChg>
        <pc:spChg chg="add">
          <ac:chgData name="Barbara Surdykowska" userId="d89a1446ee4e1c1f" providerId="LiveId" clId="{B68943D8-5677-49A2-95A5-A030D6F2562D}" dt="2024-10-29T08:30:15.907" v="172" actId="26606"/>
          <ac:spMkLst>
            <pc:docMk/>
            <pc:sldMk cId="1099493285" sldId="260"/>
            <ac:spMk id="10" creationId="{F3060C83-F051-4F0E-ABAD-AA0DFC48B218}"/>
          </ac:spMkLst>
        </pc:spChg>
        <pc:spChg chg="add">
          <ac:chgData name="Barbara Surdykowska" userId="d89a1446ee4e1c1f" providerId="LiveId" clId="{B68943D8-5677-49A2-95A5-A030D6F2562D}" dt="2024-10-29T08:30:15.907" v="172" actId="26606"/>
          <ac:spMkLst>
            <pc:docMk/>
            <pc:sldMk cId="1099493285" sldId="260"/>
            <ac:spMk id="12" creationId="{83C98ABE-055B-441F-B07E-44F97F083C39}"/>
          </ac:spMkLst>
        </pc:spChg>
        <pc:spChg chg="add">
          <ac:chgData name="Barbara Surdykowska" userId="d89a1446ee4e1c1f" providerId="LiveId" clId="{B68943D8-5677-49A2-95A5-A030D6F2562D}" dt="2024-10-29T08:30:15.907" v="172" actId="26606"/>
          <ac:spMkLst>
            <pc:docMk/>
            <pc:sldMk cId="1099493285" sldId="260"/>
            <ac:spMk id="14" creationId="{29FDB030-9B49-4CED-8CCD-4D99382388AC}"/>
          </ac:spMkLst>
        </pc:spChg>
        <pc:spChg chg="add">
          <ac:chgData name="Barbara Surdykowska" userId="d89a1446ee4e1c1f" providerId="LiveId" clId="{B68943D8-5677-49A2-95A5-A030D6F2562D}" dt="2024-10-29T08:30:15.907" v="172" actId="26606"/>
          <ac:spMkLst>
            <pc:docMk/>
            <pc:sldMk cId="1099493285" sldId="260"/>
            <ac:spMk id="16" creationId="{3783CA14-24A1-485C-8B30-D6A5D87987AD}"/>
          </ac:spMkLst>
        </pc:spChg>
        <pc:spChg chg="add">
          <ac:chgData name="Barbara Surdykowska" userId="d89a1446ee4e1c1f" providerId="LiveId" clId="{B68943D8-5677-49A2-95A5-A030D6F2562D}" dt="2024-10-29T08:30:15.907" v="172" actId="26606"/>
          <ac:spMkLst>
            <pc:docMk/>
            <pc:sldMk cId="1099493285" sldId="260"/>
            <ac:spMk id="18" creationId="{9A97C86A-04D6-40F7-AE84-31AB43E6A846}"/>
          </ac:spMkLst>
        </pc:spChg>
        <pc:spChg chg="add">
          <ac:chgData name="Barbara Surdykowska" userId="d89a1446ee4e1c1f" providerId="LiveId" clId="{B68943D8-5677-49A2-95A5-A030D6F2562D}" dt="2024-10-29T08:30:15.907" v="172" actId="26606"/>
          <ac:spMkLst>
            <pc:docMk/>
            <pc:sldMk cId="1099493285" sldId="260"/>
            <ac:spMk id="20" creationId="{FF9F2414-84E8-453E-B1F3-389FDE8192D9}"/>
          </ac:spMkLst>
        </pc:spChg>
        <pc:spChg chg="add">
          <ac:chgData name="Barbara Surdykowska" userId="d89a1446ee4e1c1f" providerId="LiveId" clId="{B68943D8-5677-49A2-95A5-A030D6F2562D}" dt="2024-10-29T08:30:15.907" v="172" actId="26606"/>
          <ac:spMkLst>
            <pc:docMk/>
            <pc:sldMk cId="1099493285" sldId="260"/>
            <ac:spMk id="22" creationId="{3ECA69A1-7536-43AC-85EF-C7106179F5ED}"/>
          </ac:spMkLst>
        </pc:spChg>
        <pc:picChg chg="mod">
          <ac:chgData name="Barbara Surdykowska" userId="d89a1446ee4e1c1f" providerId="LiveId" clId="{B68943D8-5677-49A2-95A5-A030D6F2562D}" dt="2024-10-29T08:30:15.907" v="172" actId="26606"/>
          <ac:picMkLst>
            <pc:docMk/>
            <pc:sldMk cId="1099493285" sldId="260"/>
            <ac:picMk id="5" creationId="{BBBD1AFC-7778-D57E-FE45-B2FAF9FFA043}"/>
          </ac:picMkLst>
        </pc:picChg>
      </pc:sldChg>
      <pc:sldChg chg="addSp modSp mod setBg">
        <pc:chgData name="Barbara Surdykowska" userId="d89a1446ee4e1c1f" providerId="LiveId" clId="{B68943D8-5677-49A2-95A5-A030D6F2562D}" dt="2024-10-29T08:30:25.831" v="173" actId="26606"/>
        <pc:sldMkLst>
          <pc:docMk/>
          <pc:sldMk cId="1550767959" sldId="261"/>
        </pc:sldMkLst>
        <pc:spChg chg="mod">
          <ac:chgData name="Barbara Surdykowska" userId="d89a1446ee4e1c1f" providerId="LiveId" clId="{B68943D8-5677-49A2-95A5-A030D6F2562D}" dt="2024-10-29T08:30:25.831" v="173" actId="26606"/>
          <ac:spMkLst>
            <pc:docMk/>
            <pc:sldMk cId="1550767959" sldId="261"/>
            <ac:spMk id="2" creationId="{3095F47D-C8AA-B0E4-EC34-39C06FDB0F92}"/>
          </ac:spMkLst>
        </pc:spChg>
        <pc:spChg chg="mod">
          <ac:chgData name="Barbara Surdykowska" userId="d89a1446ee4e1c1f" providerId="LiveId" clId="{B68943D8-5677-49A2-95A5-A030D6F2562D}" dt="2024-10-29T08:30:25.831" v="173" actId="26606"/>
          <ac:spMkLst>
            <pc:docMk/>
            <pc:sldMk cId="1550767959" sldId="261"/>
            <ac:spMk id="3" creationId="{F57ACDAD-1A84-8EEC-8142-5E4D62614372}"/>
          </ac:spMkLst>
        </pc:spChg>
        <pc:spChg chg="add">
          <ac:chgData name="Barbara Surdykowska" userId="d89a1446ee4e1c1f" providerId="LiveId" clId="{B68943D8-5677-49A2-95A5-A030D6F2562D}" dt="2024-10-29T08:30:25.831" v="173" actId="26606"/>
          <ac:spMkLst>
            <pc:docMk/>
            <pc:sldMk cId="1550767959" sldId="261"/>
            <ac:spMk id="8" creationId="{C2554CA6-288E-4202-BC52-2E5A8F0C0AED}"/>
          </ac:spMkLst>
        </pc:spChg>
        <pc:spChg chg="add">
          <ac:chgData name="Barbara Surdykowska" userId="d89a1446ee4e1c1f" providerId="LiveId" clId="{B68943D8-5677-49A2-95A5-A030D6F2562D}" dt="2024-10-29T08:30:25.831" v="173" actId="26606"/>
          <ac:spMkLst>
            <pc:docMk/>
            <pc:sldMk cId="1550767959" sldId="261"/>
            <ac:spMk id="10" creationId="{B10BB131-AC8E-4A8E-A5D1-36260F720C3B}"/>
          </ac:spMkLst>
        </pc:spChg>
        <pc:spChg chg="add">
          <ac:chgData name="Barbara Surdykowska" userId="d89a1446ee4e1c1f" providerId="LiveId" clId="{B68943D8-5677-49A2-95A5-A030D6F2562D}" dt="2024-10-29T08:30:25.831" v="173" actId="26606"/>
          <ac:spMkLst>
            <pc:docMk/>
            <pc:sldMk cId="1550767959" sldId="261"/>
            <ac:spMk id="12" creationId="{5B7778FC-632E-4DCA-A7CB-0D7731CCF970}"/>
          </ac:spMkLst>
        </pc:spChg>
        <pc:spChg chg="add">
          <ac:chgData name="Barbara Surdykowska" userId="d89a1446ee4e1c1f" providerId="LiveId" clId="{B68943D8-5677-49A2-95A5-A030D6F2562D}" dt="2024-10-29T08:30:25.831" v="173" actId="26606"/>
          <ac:spMkLst>
            <pc:docMk/>
            <pc:sldMk cId="1550767959" sldId="261"/>
            <ac:spMk id="14" creationId="{FA23A907-97FB-4A8F-880A-DD77401C4296}"/>
          </ac:spMkLst>
        </pc:spChg>
      </pc:sldChg>
      <pc:sldChg chg="addSp delSp modSp mod setBg">
        <pc:chgData name="Barbara Surdykowska" userId="d89a1446ee4e1c1f" providerId="LiveId" clId="{B68943D8-5677-49A2-95A5-A030D6F2562D}" dt="2024-10-28T19:45:27.309" v="124" actId="26606"/>
        <pc:sldMkLst>
          <pc:docMk/>
          <pc:sldMk cId="3390928560" sldId="262"/>
        </pc:sldMkLst>
        <pc:spChg chg="del">
          <ac:chgData name="Barbara Surdykowska" userId="d89a1446ee4e1c1f" providerId="LiveId" clId="{B68943D8-5677-49A2-95A5-A030D6F2562D}" dt="2024-10-28T19:45:27.309" v="124" actId="26606"/>
          <ac:spMkLst>
            <pc:docMk/>
            <pc:sldMk cId="3390928560" sldId="262"/>
            <ac:spMk id="2" creationId="{FC7A1B6A-AF7E-101E-5601-627C48F893DD}"/>
          </ac:spMkLst>
        </pc:spChg>
        <pc:spChg chg="add">
          <ac:chgData name="Barbara Surdykowska" userId="d89a1446ee4e1c1f" providerId="LiveId" clId="{B68943D8-5677-49A2-95A5-A030D6F2562D}" dt="2024-10-28T19:45:27.309" v="124" actId="26606"/>
          <ac:spMkLst>
            <pc:docMk/>
            <pc:sldMk cId="3390928560" sldId="262"/>
            <ac:spMk id="10" creationId="{1500B4A4-B1F1-41EA-886A-B8A210DBCA3B}"/>
          </ac:spMkLst>
        </pc:spChg>
        <pc:spChg chg="add">
          <ac:chgData name="Barbara Surdykowska" userId="d89a1446ee4e1c1f" providerId="LiveId" clId="{B68943D8-5677-49A2-95A5-A030D6F2562D}" dt="2024-10-28T19:45:27.309" v="124" actId="26606"/>
          <ac:spMkLst>
            <pc:docMk/>
            <pc:sldMk cId="3390928560" sldId="262"/>
            <ac:spMk id="12" creationId="{5E55A99C-0BDC-4DBE-8E40-9FA66F629FA1}"/>
          </ac:spMkLst>
        </pc:spChg>
        <pc:picChg chg="mod">
          <ac:chgData name="Barbara Surdykowska" userId="d89a1446ee4e1c1f" providerId="LiveId" clId="{B68943D8-5677-49A2-95A5-A030D6F2562D}" dt="2024-10-28T19:45:27.309" v="124" actId="26606"/>
          <ac:picMkLst>
            <pc:docMk/>
            <pc:sldMk cId="3390928560" sldId="262"/>
            <ac:picMk id="5" creationId="{BA29C4A2-AEE6-4E67-C134-BE75993848A4}"/>
          </ac:picMkLst>
        </pc:picChg>
      </pc:sldChg>
      <pc:sldChg chg="addSp delSp modSp del mod setBg">
        <pc:chgData name="Barbara Surdykowska" userId="d89a1446ee4e1c1f" providerId="LiveId" clId="{B68943D8-5677-49A2-95A5-A030D6F2562D}" dt="2024-10-29T08:30:34.453" v="174" actId="2696"/>
        <pc:sldMkLst>
          <pc:docMk/>
          <pc:sldMk cId="3681915690" sldId="263"/>
        </pc:sldMkLst>
        <pc:spChg chg="del">
          <ac:chgData name="Barbara Surdykowska" userId="d89a1446ee4e1c1f" providerId="LiveId" clId="{B68943D8-5677-49A2-95A5-A030D6F2562D}" dt="2024-10-28T19:45:31.977" v="125" actId="26606"/>
          <ac:spMkLst>
            <pc:docMk/>
            <pc:sldMk cId="3681915690" sldId="263"/>
            <ac:spMk id="2" creationId="{A2E9F0A4-1941-F912-9D62-E2FE027043DA}"/>
          </ac:spMkLst>
        </pc:spChg>
        <pc:spChg chg="add">
          <ac:chgData name="Barbara Surdykowska" userId="d89a1446ee4e1c1f" providerId="LiveId" clId="{B68943D8-5677-49A2-95A5-A030D6F2562D}" dt="2024-10-28T19:45:31.977" v="125" actId="26606"/>
          <ac:spMkLst>
            <pc:docMk/>
            <pc:sldMk cId="3681915690" sldId="263"/>
            <ac:spMk id="10" creationId="{1500B4A4-B1F1-41EA-886A-B8A210DBCA3B}"/>
          </ac:spMkLst>
        </pc:spChg>
        <pc:spChg chg="add">
          <ac:chgData name="Barbara Surdykowska" userId="d89a1446ee4e1c1f" providerId="LiveId" clId="{B68943D8-5677-49A2-95A5-A030D6F2562D}" dt="2024-10-28T19:45:31.977" v="125" actId="26606"/>
          <ac:spMkLst>
            <pc:docMk/>
            <pc:sldMk cId="3681915690" sldId="263"/>
            <ac:spMk id="12" creationId="{5E55A99C-0BDC-4DBE-8E40-9FA66F629FA1}"/>
          </ac:spMkLst>
        </pc:spChg>
        <pc:picChg chg="mod">
          <ac:chgData name="Barbara Surdykowska" userId="d89a1446ee4e1c1f" providerId="LiveId" clId="{B68943D8-5677-49A2-95A5-A030D6F2562D}" dt="2024-10-28T19:45:31.977" v="125" actId="26606"/>
          <ac:picMkLst>
            <pc:docMk/>
            <pc:sldMk cId="3681915690" sldId="263"/>
            <ac:picMk id="5" creationId="{B87482B5-83AA-F0F7-CA5D-08C90EC5FF8A}"/>
          </ac:picMkLst>
        </pc:picChg>
      </pc:sldChg>
      <pc:sldChg chg="addSp delSp modSp mod setBg">
        <pc:chgData name="Barbara Surdykowska" userId="d89a1446ee4e1c1f" providerId="LiveId" clId="{B68943D8-5677-49A2-95A5-A030D6F2562D}" dt="2024-10-28T19:45:37.290" v="126" actId="26606"/>
        <pc:sldMkLst>
          <pc:docMk/>
          <pc:sldMk cId="3827463221" sldId="264"/>
        </pc:sldMkLst>
        <pc:spChg chg="del">
          <ac:chgData name="Barbara Surdykowska" userId="d89a1446ee4e1c1f" providerId="LiveId" clId="{B68943D8-5677-49A2-95A5-A030D6F2562D}" dt="2024-10-28T19:45:37.290" v="126" actId="26606"/>
          <ac:spMkLst>
            <pc:docMk/>
            <pc:sldMk cId="3827463221" sldId="264"/>
            <ac:spMk id="2" creationId="{1BE0C88C-9214-7083-C48B-EF8C49D28B39}"/>
          </ac:spMkLst>
        </pc:spChg>
        <pc:spChg chg="add">
          <ac:chgData name="Barbara Surdykowska" userId="d89a1446ee4e1c1f" providerId="LiveId" clId="{B68943D8-5677-49A2-95A5-A030D6F2562D}" dt="2024-10-28T19:45:37.290" v="126" actId="26606"/>
          <ac:spMkLst>
            <pc:docMk/>
            <pc:sldMk cId="3827463221" sldId="264"/>
            <ac:spMk id="10" creationId="{1500B4A4-B1F1-41EA-886A-B8A210DBCA3B}"/>
          </ac:spMkLst>
        </pc:spChg>
        <pc:spChg chg="add">
          <ac:chgData name="Barbara Surdykowska" userId="d89a1446ee4e1c1f" providerId="LiveId" clId="{B68943D8-5677-49A2-95A5-A030D6F2562D}" dt="2024-10-28T19:45:37.290" v="126" actId="26606"/>
          <ac:spMkLst>
            <pc:docMk/>
            <pc:sldMk cId="3827463221" sldId="264"/>
            <ac:spMk id="12" creationId="{5E55A99C-0BDC-4DBE-8E40-9FA66F629FA1}"/>
          </ac:spMkLst>
        </pc:spChg>
        <pc:picChg chg="mod">
          <ac:chgData name="Barbara Surdykowska" userId="d89a1446ee4e1c1f" providerId="LiveId" clId="{B68943D8-5677-49A2-95A5-A030D6F2562D}" dt="2024-10-28T19:45:37.290" v="126" actId="26606"/>
          <ac:picMkLst>
            <pc:docMk/>
            <pc:sldMk cId="3827463221" sldId="264"/>
            <ac:picMk id="5" creationId="{DD54AC33-59D3-8352-AB82-84B3BE874B14}"/>
          </ac:picMkLst>
        </pc:picChg>
      </pc:sldChg>
      <pc:sldChg chg="addSp delSp modSp mod setBg">
        <pc:chgData name="Barbara Surdykowska" userId="d89a1446ee4e1c1f" providerId="LiveId" clId="{B68943D8-5677-49A2-95A5-A030D6F2562D}" dt="2024-10-29T08:32:03.707" v="198" actId="123"/>
        <pc:sldMkLst>
          <pc:docMk/>
          <pc:sldMk cId="3290653737" sldId="265"/>
        </pc:sldMkLst>
        <pc:spChg chg="mod">
          <ac:chgData name="Barbara Surdykowska" userId="d89a1446ee4e1c1f" providerId="LiveId" clId="{B68943D8-5677-49A2-95A5-A030D6F2562D}" dt="2024-10-29T08:31:14.608" v="179" actId="27636"/>
          <ac:spMkLst>
            <pc:docMk/>
            <pc:sldMk cId="3290653737" sldId="265"/>
            <ac:spMk id="2" creationId="{BA82B5C4-7BF9-293B-E169-3E583104255D}"/>
          </ac:spMkLst>
        </pc:spChg>
        <pc:spChg chg="mod">
          <ac:chgData name="Barbara Surdykowska" userId="d89a1446ee4e1c1f" providerId="LiveId" clId="{B68943D8-5677-49A2-95A5-A030D6F2562D}" dt="2024-10-29T08:32:03.707" v="198" actId="123"/>
          <ac:spMkLst>
            <pc:docMk/>
            <pc:sldMk cId="3290653737" sldId="265"/>
            <ac:spMk id="3" creationId="{947BB424-0B47-34A6-58CC-2316D8C7D92D}"/>
          </ac:spMkLst>
        </pc:spChg>
        <pc:spChg chg="add del">
          <ac:chgData name="Barbara Surdykowska" userId="d89a1446ee4e1c1f" providerId="LiveId" clId="{B68943D8-5677-49A2-95A5-A030D6F2562D}" dt="2024-10-28T19:45:52.500" v="128" actId="26606"/>
          <ac:spMkLst>
            <pc:docMk/>
            <pc:sldMk cId="3290653737" sldId="265"/>
            <ac:spMk id="8" creationId="{081EA652-8C6A-4E69-BEB9-170809474553}"/>
          </ac:spMkLst>
        </pc:spChg>
        <pc:spChg chg="add del">
          <ac:chgData name="Barbara Surdykowska" userId="d89a1446ee4e1c1f" providerId="LiveId" clId="{B68943D8-5677-49A2-95A5-A030D6F2562D}" dt="2024-10-28T19:45:52.500" v="128" actId="26606"/>
          <ac:spMkLst>
            <pc:docMk/>
            <pc:sldMk cId="3290653737" sldId="265"/>
            <ac:spMk id="10" creationId="{5298780A-33B9-4EA2-8F67-DE68AD62841B}"/>
          </ac:spMkLst>
        </pc:spChg>
        <pc:spChg chg="add del">
          <ac:chgData name="Barbara Surdykowska" userId="d89a1446ee4e1c1f" providerId="LiveId" clId="{B68943D8-5677-49A2-95A5-A030D6F2562D}" dt="2024-10-28T19:45:52.500" v="128" actId="26606"/>
          <ac:spMkLst>
            <pc:docMk/>
            <pc:sldMk cId="3290653737" sldId="265"/>
            <ac:spMk id="12" creationId="{7F488E8B-4E1E-4402-8935-D4E6C02615C7}"/>
          </ac:spMkLst>
        </pc:spChg>
        <pc:spChg chg="add">
          <ac:chgData name="Barbara Surdykowska" userId="d89a1446ee4e1c1f" providerId="LiveId" clId="{B68943D8-5677-49A2-95A5-A030D6F2562D}" dt="2024-10-28T19:45:52.514" v="129" actId="26606"/>
          <ac:spMkLst>
            <pc:docMk/>
            <pc:sldMk cId="3290653737" sldId="265"/>
            <ac:spMk id="14" creationId="{B6CDA21F-E7AF-4C75-8395-33F58D5B0E45}"/>
          </ac:spMkLst>
        </pc:spChg>
        <pc:spChg chg="add">
          <ac:chgData name="Barbara Surdykowska" userId="d89a1446ee4e1c1f" providerId="LiveId" clId="{B68943D8-5677-49A2-95A5-A030D6F2562D}" dt="2024-10-28T19:45:52.514" v="129" actId="26606"/>
          <ac:spMkLst>
            <pc:docMk/>
            <pc:sldMk cId="3290653737" sldId="265"/>
            <ac:spMk id="15" creationId="{D5B0017B-2ECA-49AF-B397-DC140825DF8D}"/>
          </ac:spMkLst>
        </pc:spChg>
        <pc:grpChg chg="add">
          <ac:chgData name="Barbara Surdykowska" userId="d89a1446ee4e1c1f" providerId="LiveId" clId="{B68943D8-5677-49A2-95A5-A030D6F2562D}" dt="2024-10-28T19:45:52.514" v="129" actId="26606"/>
          <ac:grpSpMkLst>
            <pc:docMk/>
            <pc:sldMk cId="3290653737" sldId="265"/>
            <ac:grpSpMk id="16" creationId="{AE1C45F0-260A-458C-96ED-C1F6D2151219}"/>
          </ac:grpSpMkLst>
        </pc:grpChg>
        <pc:cxnChg chg="add">
          <ac:chgData name="Barbara Surdykowska" userId="d89a1446ee4e1c1f" providerId="LiveId" clId="{B68943D8-5677-49A2-95A5-A030D6F2562D}" dt="2024-10-28T19:45:52.514" v="129" actId="26606"/>
          <ac:cxnSpMkLst>
            <pc:docMk/>
            <pc:sldMk cId="3290653737" sldId="265"/>
            <ac:cxnSpMk id="17" creationId="{6CF1BAF6-AD41-4082-B212-8A1F9A2E8779}"/>
          </ac:cxnSpMkLst>
        </pc:cxnChg>
      </pc:sldChg>
      <pc:sldChg chg="addSp modSp mod setBg">
        <pc:chgData name="Barbara Surdykowska" userId="d89a1446ee4e1c1f" providerId="LiveId" clId="{B68943D8-5677-49A2-95A5-A030D6F2562D}" dt="2024-10-28T19:46:01.275" v="130" actId="26606"/>
        <pc:sldMkLst>
          <pc:docMk/>
          <pc:sldMk cId="1782642671" sldId="266"/>
        </pc:sldMkLst>
        <pc:spChg chg="mod">
          <ac:chgData name="Barbara Surdykowska" userId="d89a1446ee4e1c1f" providerId="LiveId" clId="{B68943D8-5677-49A2-95A5-A030D6F2562D}" dt="2024-10-28T19:46:01.275" v="130" actId="26606"/>
          <ac:spMkLst>
            <pc:docMk/>
            <pc:sldMk cId="1782642671" sldId="266"/>
            <ac:spMk id="2" creationId="{0037644F-3C92-0C87-93AE-09817C54838E}"/>
          </ac:spMkLst>
        </pc:spChg>
        <pc:spChg chg="add">
          <ac:chgData name="Barbara Surdykowska" userId="d89a1446ee4e1c1f" providerId="LiveId" clId="{B68943D8-5677-49A2-95A5-A030D6F2562D}" dt="2024-10-28T19:46:01.275" v="130" actId="26606"/>
          <ac:spMkLst>
            <pc:docMk/>
            <pc:sldMk cId="1782642671" sldId="266"/>
            <ac:spMk id="10" creationId="{D4771268-CB57-404A-9271-370EB28F6090}"/>
          </ac:spMkLst>
        </pc:spChg>
        <pc:picChg chg="mod">
          <ac:chgData name="Barbara Surdykowska" userId="d89a1446ee4e1c1f" providerId="LiveId" clId="{B68943D8-5677-49A2-95A5-A030D6F2562D}" dt="2024-10-28T19:46:01.275" v="130" actId="26606"/>
          <ac:picMkLst>
            <pc:docMk/>
            <pc:sldMk cId="1782642671" sldId="266"/>
            <ac:picMk id="5" creationId="{5D00611E-2F92-7753-3A05-0AD591E202D3}"/>
          </ac:picMkLst>
        </pc:picChg>
      </pc:sldChg>
      <pc:sldChg chg="addSp modSp mod setBg">
        <pc:chgData name="Barbara Surdykowska" userId="d89a1446ee4e1c1f" providerId="LiveId" clId="{B68943D8-5677-49A2-95A5-A030D6F2562D}" dt="2024-10-28T19:46:04.434" v="131" actId="26606"/>
        <pc:sldMkLst>
          <pc:docMk/>
          <pc:sldMk cId="3074942139" sldId="267"/>
        </pc:sldMkLst>
        <pc:spChg chg="mod">
          <ac:chgData name="Barbara Surdykowska" userId="d89a1446ee4e1c1f" providerId="LiveId" clId="{B68943D8-5677-49A2-95A5-A030D6F2562D}" dt="2024-10-28T19:46:04.434" v="131" actId="26606"/>
          <ac:spMkLst>
            <pc:docMk/>
            <pc:sldMk cId="3074942139" sldId="267"/>
            <ac:spMk id="2" creationId="{4EB13236-1C6F-657D-1B37-BC601ECC073A}"/>
          </ac:spMkLst>
        </pc:spChg>
        <pc:spChg chg="add">
          <ac:chgData name="Barbara Surdykowska" userId="d89a1446ee4e1c1f" providerId="LiveId" clId="{B68943D8-5677-49A2-95A5-A030D6F2562D}" dt="2024-10-28T19:46:04.434" v="131" actId="26606"/>
          <ac:spMkLst>
            <pc:docMk/>
            <pc:sldMk cId="3074942139" sldId="267"/>
            <ac:spMk id="10" creationId="{D4771268-CB57-404A-9271-370EB28F6090}"/>
          </ac:spMkLst>
        </pc:spChg>
        <pc:picChg chg="mod">
          <ac:chgData name="Barbara Surdykowska" userId="d89a1446ee4e1c1f" providerId="LiveId" clId="{B68943D8-5677-49A2-95A5-A030D6F2562D}" dt="2024-10-28T19:46:04.434" v="131" actId="26606"/>
          <ac:picMkLst>
            <pc:docMk/>
            <pc:sldMk cId="3074942139" sldId="267"/>
            <ac:picMk id="5" creationId="{3E71A8C6-CD7E-665A-09A2-12A4525561BB}"/>
          </ac:picMkLst>
        </pc:picChg>
      </pc:sldChg>
      <pc:sldChg chg="del">
        <pc:chgData name="Barbara Surdykowska" userId="d89a1446ee4e1c1f" providerId="LiveId" clId="{B68943D8-5677-49A2-95A5-A030D6F2562D}" dt="2024-10-28T19:18:41.715" v="15" actId="2696"/>
        <pc:sldMkLst>
          <pc:docMk/>
          <pc:sldMk cId="3262115394" sldId="268"/>
        </pc:sldMkLst>
      </pc:sldChg>
      <pc:sldChg chg="addSp modSp mod setBg">
        <pc:chgData name="Barbara Surdykowska" userId="d89a1446ee4e1c1f" providerId="LiveId" clId="{B68943D8-5677-49A2-95A5-A030D6F2562D}" dt="2024-10-28T19:46:11.925" v="133" actId="26606"/>
        <pc:sldMkLst>
          <pc:docMk/>
          <pc:sldMk cId="1622692555" sldId="269"/>
        </pc:sldMkLst>
        <pc:spChg chg="mod">
          <ac:chgData name="Barbara Surdykowska" userId="d89a1446ee4e1c1f" providerId="LiveId" clId="{B68943D8-5677-49A2-95A5-A030D6F2562D}" dt="2024-10-28T19:46:11.925" v="133" actId="26606"/>
          <ac:spMkLst>
            <pc:docMk/>
            <pc:sldMk cId="1622692555" sldId="269"/>
            <ac:spMk id="2" creationId="{B4FC334C-7123-D32F-2BB0-7DBA583EC639}"/>
          </ac:spMkLst>
        </pc:spChg>
        <pc:spChg chg="add">
          <ac:chgData name="Barbara Surdykowska" userId="d89a1446ee4e1c1f" providerId="LiveId" clId="{B68943D8-5677-49A2-95A5-A030D6F2562D}" dt="2024-10-28T19:46:11.925" v="133" actId="26606"/>
          <ac:spMkLst>
            <pc:docMk/>
            <pc:sldMk cId="1622692555" sldId="269"/>
            <ac:spMk id="10" creationId="{D4771268-CB57-404A-9271-370EB28F6090}"/>
          </ac:spMkLst>
        </pc:spChg>
        <pc:picChg chg="mod">
          <ac:chgData name="Barbara Surdykowska" userId="d89a1446ee4e1c1f" providerId="LiveId" clId="{B68943D8-5677-49A2-95A5-A030D6F2562D}" dt="2024-10-28T19:46:11.925" v="133" actId="26606"/>
          <ac:picMkLst>
            <pc:docMk/>
            <pc:sldMk cId="1622692555" sldId="269"/>
            <ac:picMk id="5" creationId="{F66ECCD4-346B-C7F7-B880-90A2D9128ACA}"/>
          </ac:picMkLst>
        </pc:picChg>
      </pc:sldChg>
      <pc:sldChg chg="addSp delSp modSp new mod setBg">
        <pc:chgData name="Barbara Surdykowska" userId="d89a1446ee4e1c1f" providerId="LiveId" clId="{B68943D8-5677-49A2-95A5-A030D6F2562D}" dt="2024-10-28T19:46:08.255" v="132" actId="26606"/>
        <pc:sldMkLst>
          <pc:docMk/>
          <pc:sldMk cId="2527144240" sldId="270"/>
        </pc:sldMkLst>
        <pc:spChg chg="mod">
          <ac:chgData name="Barbara Surdykowska" userId="d89a1446ee4e1c1f" providerId="LiveId" clId="{B68943D8-5677-49A2-95A5-A030D6F2562D}" dt="2024-10-28T19:46:08.255" v="132" actId="26606"/>
          <ac:spMkLst>
            <pc:docMk/>
            <pc:sldMk cId="2527144240" sldId="270"/>
            <ac:spMk id="2" creationId="{CF3D4F2B-FA35-A4A6-A0A2-72B80EC12704}"/>
          </ac:spMkLst>
        </pc:spChg>
        <pc:spChg chg="del">
          <ac:chgData name="Barbara Surdykowska" userId="d89a1446ee4e1c1f" providerId="LiveId" clId="{B68943D8-5677-49A2-95A5-A030D6F2562D}" dt="2024-10-28T19:18:55.490" v="17" actId="931"/>
          <ac:spMkLst>
            <pc:docMk/>
            <pc:sldMk cId="2527144240" sldId="270"/>
            <ac:spMk id="3" creationId="{9EC68EFB-02CB-DD97-9912-D1E84A256772}"/>
          </ac:spMkLst>
        </pc:spChg>
        <pc:spChg chg="add">
          <ac:chgData name="Barbara Surdykowska" userId="d89a1446ee4e1c1f" providerId="LiveId" clId="{B68943D8-5677-49A2-95A5-A030D6F2562D}" dt="2024-10-28T19:46:08.255" v="132" actId="26606"/>
          <ac:spMkLst>
            <pc:docMk/>
            <pc:sldMk cId="2527144240" sldId="270"/>
            <ac:spMk id="10" creationId="{D4771268-CB57-404A-9271-370EB28F6090}"/>
          </ac:spMkLst>
        </pc:spChg>
        <pc:picChg chg="add mod">
          <ac:chgData name="Barbara Surdykowska" userId="d89a1446ee4e1c1f" providerId="LiveId" clId="{B68943D8-5677-49A2-95A5-A030D6F2562D}" dt="2024-10-28T19:46:08.255" v="132" actId="26606"/>
          <ac:picMkLst>
            <pc:docMk/>
            <pc:sldMk cId="2527144240" sldId="270"/>
            <ac:picMk id="5" creationId="{B9CF546B-A34F-E377-D914-95A67647DFE5}"/>
          </ac:picMkLst>
        </pc:picChg>
      </pc:sldChg>
      <pc:sldChg chg="addSp modSp new mod setBg">
        <pc:chgData name="Barbara Surdykowska" userId="d89a1446ee4e1c1f" providerId="LiveId" clId="{B68943D8-5677-49A2-95A5-A030D6F2562D}" dt="2024-10-28T19:46:23.421" v="135" actId="26606"/>
        <pc:sldMkLst>
          <pc:docMk/>
          <pc:sldMk cId="3180197459" sldId="271"/>
        </pc:sldMkLst>
        <pc:spChg chg="mod">
          <ac:chgData name="Barbara Surdykowska" userId="d89a1446ee4e1c1f" providerId="LiveId" clId="{B68943D8-5677-49A2-95A5-A030D6F2562D}" dt="2024-10-28T19:46:23.421" v="135" actId="26606"/>
          <ac:spMkLst>
            <pc:docMk/>
            <pc:sldMk cId="3180197459" sldId="271"/>
            <ac:spMk id="2" creationId="{47EF9906-ACC0-FC6A-C1BC-228094C3A469}"/>
          </ac:spMkLst>
        </pc:spChg>
        <pc:spChg chg="mod">
          <ac:chgData name="Barbara Surdykowska" userId="d89a1446ee4e1c1f" providerId="LiveId" clId="{B68943D8-5677-49A2-95A5-A030D6F2562D}" dt="2024-10-28T19:46:23.421" v="135" actId="26606"/>
          <ac:spMkLst>
            <pc:docMk/>
            <pc:sldMk cId="3180197459" sldId="271"/>
            <ac:spMk id="3" creationId="{2F4CA1FE-D577-55ED-1BB9-7B497C730E9C}"/>
          </ac:spMkLst>
        </pc:spChg>
        <pc:spChg chg="add">
          <ac:chgData name="Barbara Surdykowska" userId="d89a1446ee4e1c1f" providerId="LiveId" clId="{B68943D8-5677-49A2-95A5-A030D6F2562D}" dt="2024-10-28T19:46:23.421" v="135" actId="26606"/>
          <ac:spMkLst>
            <pc:docMk/>
            <pc:sldMk cId="3180197459" sldId="271"/>
            <ac:spMk id="10" creationId="{743AA782-23D1-4521-8CAD-47662984AA08}"/>
          </ac:spMkLst>
        </pc:spChg>
        <pc:spChg chg="add">
          <ac:chgData name="Barbara Surdykowska" userId="d89a1446ee4e1c1f" providerId="LiveId" clId="{B68943D8-5677-49A2-95A5-A030D6F2562D}" dt="2024-10-28T19:46:23.421" v="135" actId="26606"/>
          <ac:spMkLst>
            <pc:docMk/>
            <pc:sldMk cId="3180197459" sldId="271"/>
            <ac:spMk id="12" creationId="{71877DBC-BB60-40F0-AC93-2ACDBAAE60CE}"/>
          </ac:spMkLst>
        </pc:spChg>
        <pc:picChg chg="add mod">
          <ac:chgData name="Barbara Surdykowska" userId="d89a1446ee4e1c1f" providerId="LiveId" clId="{B68943D8-5677-49A2-95A5-A030D6F2562D}" dt="2024-10-28T19:46:23.421" v="135" actId="26606"/>
          <ac:picMkLst>
            <pc:docMk/>
            <pc:sldMk cId="3180197459" sldId="271"/>
            <ac:picMk id="5" creationId="{F2544D05-1492-92CC-89CC-59D40FAC253C}"/>
          </ac:picMkLst>
        </pc:picChg>
      </pc:sldChg>
      <pc:sldChg chg="addSp delSp modSp new mod setBg">
        <pc:chgData name="Barbara Surdykowska" userId="d89a1446ee4e1c1f" providerId="LiveId" clId="{B68943D8-5677-49A2-95A5-A030D6F2562D}" dt="2024-10-29T08:32:15.118" v="199" actId="26606"/>
        <pc:sldMkLst>
          <pc:docMk/>
          <pc:sldMk cId="3368769911" sldId="272"/>
        </pc:sldMkLst>
        <pc:spChg chg="mod">
          <ac:chgData name="Barbara Surdykowska" userId="d89a1446ee4e1c1f" providerId="LiveId" clId="{B68943D8-5677-49A2-95A5-A030D6F2562D}" dt="2024-10-29T08:32:15.118" v="199" actId="26606"/>
          <ac:spMkLst>
            <pc:docMk/>
            <pc:sldMk cId="3368769911" sldId="272"/>
            <ac:spMk id="2" creationId="{6C751E2C-C08C-F4AE-D078-B5641DC1D71B}"/>
          </ac:spMkLst>
        </pc:spChg>
        <pc:spChg chg="del">
          <ac:chgData name="Barbara Surdykowska" userId="d89a1446ee4e1c1f" providerId="LiveId" clId="{B68943D8-5677-49A2-95A5-A030D6F2562D}" dt="2024-10-28T19:36:22.952" v="42" actId="931"/>
          <ac:spMkLst>
            <pc:docMk/>
            <pc:sldMk cId="3368769911" sldId="272"/>
            <ac:spMk id="3" creationId="{D08ED4A2-076C-EC3D-9815-C2452E41E151}"/>
          </ac:spMkLst>
        </pc:spChg>
        <pc:spChg chg="add del">
          <ac:chgData name="Barbara Surdykowska" userId="d89a1446ee4e1c1f" providerId="LiveId" clId="{B68943D8-5677-49A2-95A5-A030D6F2562D}" dt="2024-10-29T08:32:15.118" v="199" actId="26606"/>
          <ac:spMkLst>
            <pc:docMk/>
            <pc:sldMk cId="3368769911" sldId="272"/>
            <ac:spMk id="14" creationId="{7C98A213-5994-475E-B327-DC6EC27FBA8B}"/>
          </ac:spMkLst>
        </pc:spChg>
        <pc:spChg chg="add del">
          <ac:chgData name="Barbara Surdykowska" userId="d89a1446ee4e1c1f" providerId="LiveId" clId="{B68943D8-5677-49A2-95A5-A030D6F2562D}" dt="2024-10-29T08:32:15.118" v="199" actId="26606"/>
          <ac:spMkLst>
            <pc:docMk/>
            <pc:sldMk cId="3368769911" sldId="272"/>
            <ac:spMk id="16" creationId="{4B030A0D-0DAD-4A99-89BB-419527D6A64B}"/>
          </ac:spMkLst>
        </pc:spChg>
        <pc:spChg chg="add">
          <ac:chgData name="Barbara Surdykowska" userId="d89a1446ee4e1c1f" providerId="LiveId" clId="{B68943D8-5677-49A2-95A5-A030D6F2562D}" dt="2024-10-29T08:32:15.118" v="199" actId="26606"/>
          <ac:spMkLst>
            <pc:docMk/>
            <pc:sldMk cId="3368769911" sldId="272"/>
            <ac:spMk id="21" creationId="{2111B97A-2FB0-4625-8C2E-CDCB1AF683A2}"/>
          </ac:spMkLst>
        </pc:spChg>
        <pc:spChg chg="add">
          <ac:chgData name="Barbara Surdykowska" userId="d89a1446ee4e1c1f" providerId="LiveId" clId="{B68943D8-5677-49A2-95A5-A030D6F2562D}" dt="2024-10-29T08:32:15.118" v="199" actId="26606"/>
          <ac:spMkLst>
            <pc:docMk/>
            <pc:sldMk cId="3368769911" sldId="272"/>
            <ac:spMk id="27" creationId="{8ED94938-268E-4C0A-A08A-B3980C78BAEB}"/>
          </ac:spMkLst>
        </pc:spChg>
        <pc:grpChg chg="add">
          <ac:chgData name="Barbara Surdykowska" userId="d89a1446ee4e1c1f" providerId="LiveId" clId="{B68943D8-5677-49A2-95A5-A030D6F2562D}" dt="2024-10-29T08:32:15.118" v="199" actId="26606"/>
          <ac:grpSpMkLst>
            <pc:docMk/>
            <pc:sldMk cId="3368769911" sldId="272"/>
            <ac:grpSpMk id="23" creationId="{B83D307E-DF68-43F8-97CE-0AAE950A7129}"/>
          </ac:grpSpMkLst>
        </pc:grpChg>
        <pc:picChg chg="add mod">
          <ac:chgData name="Barbara Surdykowska" userId="d89a1446ee4e1c1f" providerId="LiveId" clId="{B68943D8-5677-49A2-95A5-A030D6F2562D}" dt="2024-10-29T08:32:15.118" v="199" actId="26606"/>
          <ac:picMkLst>
            <pc:docMk/>
            <pc:sldMk cId="3368769911" sldId="272"/>
            <ac:picMk id="5" creationId="{D5C47137-2E16-13D2-4A57-1E5CB448C837}"/>
          </ac:picMkLst>
        </pc:picChg>
        <pc:picChg chg="add mod">
          <ac:chgData name="Barbara Surdykowska" userId="d89a1446ee4e1c1f" providerId="LiveId" clId="{B68943D8-5677-49A2-95A5-A030D6F2562D}" dt="2024-10-29T08:32:15.118" v="199" actId="26606"/>
          <ac:picMkLst>
            <pc:docMk/>
            <pc:sldMk cId="3368769911" sldId="272"/>
            <ac:picMk id="7" creationId="{88C121E4-1338-E995-E1D6-43A8A48A55DA}"/>
          </ac:picMkLst>
        </pc:picChg>
        <pc:picChg chg="add mod">
          <ac:chgData name="Barbara Surdykowska" userId="d89a1446ee4e1c1f" providerId="LiveId" clId="{B68943D8-5677-49A2-95A5-A030D6F2562D}" dt="2024-10-29T08:32:15.118" v="199" actId="26606"/>
          <ac:picMkLst>
            <pc:docMk/>
            <pc:sldMk cId="3368769911" sldId="272"/>
            <ac:picMk id="9" creationId="{FA4B03EC-1015-F51A-3F1F-68EFEC9348DE}"/>
          </ac:picMkLst>
        </pc:picChg>
      </pc:sldChg>
      <pc:sldChg chg="addSp delSp modSp new mod ord setBg">
        <pc:chgData name="Barbara Surdykowska" userId="d89a1446ee4e1c1f" providerId="LiveId" clId="{B68943D8-5677-49A2-95A5-A030D6F2562D}" dt="2024-10-28T19:47:03.905" v="140"/>
        <pc:sldMkLst>
          <pc:docMk/>
          <pc:sldMk cId="1400472225" sldId="273"/>
        </pc:sldMkLst>
        <pc:spChg chg="del">
          <ac:chgData name="Barbara Surdykowska" userId="d89a1446ee4e1c1f" providerId="LiveId" clId="{B68943D8-5677-49A2-95A5-A030D6F2562D}" dt="2024-10-28T19:43:49.199" v="106" actId="26606"/>
          <ac:spMkLst>
            <pc:docMk/>
            <pc:sldMk cId="1400472225" sldId="273"/>
            <ac:spMk id="2" creationId="{E60D6FD7-2F15-D88B-6EC9-AE5DB1D0B148}"/>
          </ac:spMkLst>
        </pc:spChg>
        <pc:spChg chg="del">
          <ac:chgData name="Barbara Surdykowska" userId="d89a1446ee4e1c1f" providerId="LiveId" clId="{B68943D8-5677-49A2-95A5-A030D6F2562D}" dt="2024-10-28T19:40:35.791" v="59" actId="931"/>
          <ac:spMkLst>
            <pc:docMk/>
            <pc:sldMk cId="1400472225" sldId="273"/>
            <ac:spMk id="3" creationId="{73C86A77-03BE-A790-0A08-0B02C3BEF51F}"/>
          </ac:spMkLst>
        </pc:spChg>
        <pc:picChg chg="add mod">
          <ac:chgData name="Barbara Surdykowska" userId="d89a1446ee4e1c1f" providerId="LiveId" clId="{B68943D8-5677-49A2-95A5-A030D6F2562D}" dt="2024-10-28T19:44:27.070" v="117" actId="26606"/>
          <ac:picMkLst>
            <pc:docMk/>
            <pc:sldMk cId="1400472225" sldId="273"/>
            <ac:picMk id="5" creationId="{25AFB418-EF03-7643-6A4F-EE1954447AA8}"/>
          </ac:picMkLst>
        </pc:picChg>
      </pc:sldChg>
      <pc:sldChg chg="addSp delSp modSp new del mod">
        <pc:chgData name="Barbara Surdykowska" userId="d89a1446ee4e1c1f" providerId="LiveId" clId="{B68943D8-5677-49A2-95A5-A030D6F2562D}" dt="2024-10-28T19:40:23.649" v="57" actId="2696"/>
        <pc:sldMkLst>
          <pc:docMk/>
          <pc:sldMk cId="1495613908" sldId="273"/>
        </pc:sldMkLst>
        <pc:spChg chg="del">
          <ac:chgData name="Barbara Surdykowska" userId="d89a1446ee4e1c1f" providerId="LiveId" clId="{B68943D8-5677-49A2-95A5-A030D6F2562D}" dt="2024-10-28T19:40:13.442" v="54" actId="931"/>
          <ac:spMkLst>
            <pc:docMk/>
            <pc:sldMk cId="1495613908" sldId="273"/>
            <ac:spMk id="3" creationId="{6D5FF2BF-1A2C-247B-DC6C-7286CE1BCB8F}"/>
          </ac:spMkLst>
        </pc:spChg>
        <pc:picChg chg="add mod">
          <ac:chgData name="Barbara Surdykowska" userId="d89a1446ee4e1c1f" providerId="LiveId" clId="{B68943D8-5677-49A2-95A5-A030D6F2562D}" dt="2024-10-28T19:40:14.421" v="56" actId="962"/>
          <ac:picMkLst>
            <pc:docMk/>
            <pc:sldMk cId="1495613908" sldId="273"/>
            <ac:picMk id="5" creationId="{2AC276ED-80C0-D489-1F62-0FA0CFCF0850}"/>
          </ac:picMkLst>
        </pc:picChg>
      </pc:sldChg>
      <pc:sldChg chg="addSp delSp modSp new mod ord setBg">
        <pc:chgData name="Barbara Surdykowska" userId="d89a1446ee4e1c1f" providerId="LiveId" clId="{B68943D8-5677-49A2-95A5-A030D6F2562D}" dt="2024-10-29T08:29:41.404" v="168" actId="14100"/>
        <pc:sldMkLst>
          <pc:docMk/>
          <pc:sldMk cId="1742896644" sldId="274"/>
        </pc:sldMkLst>
        <pc:spChg chg="del">
          <ac:chgData name="Barbara Surdykowska" userId="d89a1446ee4e1c1f" providerId="LiveId" clId="{B68943D8-5677-49A2-95A5-A030D6F2562D}" dt="2024-10-28T19:42:34.191" v="92" actId="26606"/>
          <ac:spMkLst>
            <pc:docMk/>
            <pc:sldMk cId="1742896644" sldId="274"/>
            <ac:spMk id="2" creationId="{9ABA3CCC-903C-7361-A825-E3142AEB3269}"/>
          </ac:spMkLst>
        </pc:spChg>
        <pc:spChg chg="del">
          <ac:chgData name="Barbara Surdykowska" userId="d89a1446ee4e1c1f" providerId="LiveId" clId="{B68943D8-5677-49A2-95A5-A030D6F2562D}" dt="2024-10-28T19:40:54.476" v="63" actId="931"/>
          <ac:spMkLst>
            <pc:docMk/>
            <pc:sldMk cId="1742896644" sldId="274"/>
            <ac:spMk id="3" creationId="{489317D6-17E7-A730-1E0F-A556916CDEB8}"/>
          </ac:spMkLst>
        </pc:spChg>
        <pc:spChg chg="add">
          <ac:chgData name="Barbara Surdykowska" userId="d89a1446ee4e1c1f" providerId="LiveId" clId="{B68943D8-5677-49A2-95A5-A030D6F2562D}" dt="2024-10-28T19:42:34.191" v="92" actId="26606"/>
          <ac:spMkLst>
            <pc:docMk/>
            <pc:sldMk cId="1742896644" sldId="274"/>
            <ac:spMk id="10" creationId="{B649E800-A5C8-49A0-A453-ED537DA3156A}"/>
          </ac:spMkLst>
        </pc:spChg>
        <pc:spChg chg="add">
          <ac:chgData name="Barbara Surdykowska" userId="d89a1446ee4e1c1f" providerId="LiveId" clId="{B68943D8-5677-49A2-95A5-A030D6F2562D}" dt="2024-10-28T19:42:34.191" v="92" actId="26606"/>
          <ac:spMkLst>
            <pc:docMk/>
            <pc:sldMk cId="1742896644" sldId="274"/>
            <ac:spMk id="12" creationId="{8BA67DD7-B75D-4A30-90A4-EEA9F64AF11B}"/>
          </ac:spMkLst>
        </pc:spChg>
        <pc:grpChg chg="add">
          <ac:chgData name="Barbara Surdykowska" userId="d89a1446ee4e1c1f" providerId="LiveId" clId="{B68943D8-5677-49A2-95A5-A030D6F2562D}" dt="2024-10-28T19:42:34.191" v="92" actId="26606"/>
          <ac:grpSpMkLst>
            <pc:docMk/>
            <pc:sldMk cId="1742896644" sldId="274"/>
            <ac:grpSpMk id="14" creationId="{E8C5FC48-0A3C-4D6D-A0D5-EEE93213DBBE}"/>
          </ac:grpSpMkLst>
        </pc:grpChg>
        <pc:picChg chg="add mod">
          <ac:chgData name="Barbara Surdykowska" userId="d89a1446ee4e1c1f" providerId="LiveId" clId="{B68943D8-5677-49A2-95A5-A030D6F2562D}" dt="2024-10-29T08:29:41.404" v="168" actId="14100"/>
          <ac:picMkLst>
            <pc:docMk/>
            <pc:sldMk cId="1742896644" sldId="274"/>
            <ac:picMk id="5" creationId="{97E8A145-D3F1-0EC6-DABF-7B44B72DDC3A}"/>
          </ac:picMkLst>
        </pc:picChg>
      </pc:sldChg>
      <pc:sldChg chg="addSp delSp modSp new mod setBg">
        <pc:chgData name="Barbara Surdykowska" userId="d89a1446ee4e1c1f" providerId="LiveId" clId="{B68943D8-5677-49A2-95A5-A030D6F2562D}" dt="2024-10-28T19:43:36.780" v="104" actId="26606"/>
        <pc:sldMkLst>
          <pc:docMk/>
          <pc:sldMk cId="2647646203" sldId="275"/>
        </pc:sldMkLst>
        <pc:spChg chg="del">
          <ac:chgData name="Barbara Surdykowska" userId="d89a1446ee4e1c1f" providerId="LiveId" clId="{B68943D8-5677-49A2-95A5-A030D6F2562D}" dt="2024-10-28T19:43:36.780" v="104" actId="26606"/>
          <ac:spMkLst>
            <pc:docMk/>
            <pc:sldMk cId="2647646203" sldId="275"/>
            <ac:spMk id="2" creationId="{212A684F-F7F8-CBCC-1E51-297704BE1B1A}"/>
          </ac:spMkLst>
        </pc:spChg>
        <pc:spChg chg="del">
          <ac:chgData name="Barbara Surdykowska" userId="d89a1446ee4e1c1f" providerId="LiveId" clId="{B68943D8-5677-49A2-95A5-A030D6F2562D}" dt="2024-10-28T19:41:44.102" v="74" actId="931"/>
          <ac:spMkLst>
            <pc:docMk/>
            <pc:sldMk cId="2647646203" sldId="275"/>
            <ac:spMk id="3" creationId="{64B2B283-1106-2E3F-AAC1-277E76AA01A2}"/>
          </ac:spMkLst>
        </pc:spChg>
        <pc:spChg chg="add">
          <ac:chgData name="Barbara Surdykowska" userId="d89a1446ee4e1c1f" providerId="LiveId" clId="{B68943D8-5677-49A2-95A5-A030D6F2562D}" dt="2024-10-28T19:43:36.780" v="104" actId="26606"/>
          <ac:spMkLst>
            <pc:docMk/>
            <pc:sldMk cId="2647646203" sldId="275"/>
            <ac:spMk id="10" creationId="{1500B4A4-B1F1-41EA-886A-B8A210DBCA3B}"/>
          </ac:spMkLst>
        </pc:spChg>
        <pc:spChg chg="add">
          <ac:chgData name="Barbara Surdykowska" userId="d89a1446ee4e1c1f" providerId="LiveId" clId="{B68943D8-5677-49A2-95A5-A030D6F2562D}" dt="2024-10-28T19:43:36.780" v="104" actId="26606"/>
          <ac:spMkLst>
            <pc:docMk/>
            <pc:sldMk cId="2647646203" sldId="275"/>
            <ac:spMk id="12" creationId="{5E55A99C-0BDC-4DBE-8E40-9FA66F629FA1}"/>
          </ac:spMkLst>
        </pc:spChg>
        <pc:picChg chg="add mod">
          <ac:chgData name="Barbara Surdykowska" userId="d89a1446ee4e1c1f" providerId="LiveId" clId="{B68943D8-5677-49A2-95A5-A030D6F2562D}" dt="2024-10-28T19:43:36.780" v="104" actId="26606"/>
          <ac:picMkLst>
            <pc:docMk/>
            <pc:sldMk cId="2647646203" sldId="275"/>
            <ac:picMk id="5" creationId="{FA9EE727-E3F4-24C8-5B4F-F1BACC664D41}"/>
          </ac:picMkLst>
        </pc:picChg>
      </pc:sldChg>
      <pc:sldChg chg="addSp delSp modSp new del mod">
        <pc:chgData name="Barbara Surdykowska" userId="d89a1446ee4e1c1f" providerId="LiveId" clId="{B68943D8-5677-49A2-95A5-A030D6F2562D}" dt="2024-10-28T19:41:26.587" v="72" actId="2696"/>
        <pc:sldMkLst>
          <pc:docMk/>
          <pc:sldMk cId="3682696392" sldId="275"/>
        </pc:sldMkLst>
        <pc:spChg chg="del">
          <ac:chgData name="Barbara Surdykowska" userId="d89a1446ee4e1c1f" providerId="LiveId" clId="{B68943D8-5677-49A2-95A5-A030D6F2562D}" dt="2024-10-28T19:41:15.347" v="69" actId="931"/>
          <ac:spMkLst>
            <pc:docMk/>
            <pc:sldMk cId="3682696392" sldId="275"/>
            <ac:spMk id="3" creationId="{1AB97D9D-1210-25A6-F00D-EDB8A4982941}"/>
          </ac:spMkLst>
        </pc:spChg>
        <pc:picChg chg="add mod">
          <ac:chgData name="Barbara Surdykowska" userId="d89a1446ee4e1c1f" providerId="LiveId" clId="{B68943D8-5677-49A2-95A5-A030D6F2562D}" dt="2024-10-28T19:41:16.443" v="71" actId="962"/>
          <ac:picMkLst>
            <pc:docMk/>
            <pc:sldMk cId="3682696392" sldId="275"/>
            <ac:picMk id="5" creationId="{84C53CDF-20CD-1460-E5E4-798C9D478516}"/>
          </ac:picMkLst>
        </pc:picChg>
      </pc:sldChg>
      <pc:sldChg chg="addSp delSp modSp new mod ord setBg">
        <pc:chgData name="Barbara Surdykowska" userId="d89a1446ee4e1c1f" providerId="LiveId" clId="{B68943D8-5677-49A2-95A5-A030D6F2562D}" dt="2024-10-28T19:43:29.829" v="103" actId="26606"/>
        <pc:sldMkLst>
          <pc:docMk/>
          <pc:sldMk cId="713082932" sldId="276"/>
        </pc:sldMkLst>
        <pc:spChg chg="del">
          <ac:chgData name="Barbara Surdykowska" userId="d89a1446ee4e1c1f" providerId="LiveId" clId="{B68943D8-5677-49A2-95A5-A030D6F2562D}" dt="2024-10-28T19:43:29.829" v="103" actId="26606"/>
          <ac:spMkLst>
            <pc:docMk/>
            <pc:sldMk cId="713082932" sldId="276"/>
            <ac:spMk id="2" creationId="{00B2C44E-FE66-CB41-393B-9DDF5D96D1C0}"/>
          </ac:spMkLst>
        </pc:spChg>
        <pc:spChg chg="del">
          <ac:chgData name="Barbara Surdykowska" userId="d89a1446ee4e1c1f" providerId="LiveId" clId="{B68943D8-5677-49A2-95A5-A030D6F2562D}" dt="2024-10-28T19:41:58.406" v="78" actId="931"/>
          <ac:spMkLst>
            <pc:docMk/>
            <pc:sldMk cId="713082932" sldId="276"/>
            <ac:spMk id="3" creationId="{9DD849A7-823B-D0E3-3639-2F97616936AE}"/>
          </ac:spMkLst>
        </pc:spChg>
        <pc:picChg chg="add mod">
          <ac:chgData name="Barbara Surdykowska" userId="d89a1446ee4e1c1f" providerId="LiveId" clId="{B68943D8-5677-49A2-95A5-A030D6F2562D}" dt="2024-10-28T19:43:29.829" v="103" actId="26606"/>
          <ac:picMkLst>
            <pc:docMk/>
            <pc:sldMk cId="713082932" sldId="276"/>
            <ac:picMk id="5" creationId="{01414322-D10B-7766-6DDD-52E83F0B6AC5}"/>
          </ac:picMkLst>
        </pc:picChg>
      </pc:sldChg>
      <pc:sldChg chg="addSp delSp modSp new mod setBg">
        <pc:chgData name="Barbara Surdykowska" userId="d89a1446ee4e1c1f" providerId="LiveId" clId="{B68943D8-5677-49A2-95A5-A030D6F2562D}" dt="2024-10-28T19:43:43.891" v="105" actId="26606"/>
        <pc:sldMkLst>
          <pc:docMk/>
          <pc:sldMk cId="3466781275" sldId="277"/>
        </pc:sldMkLst>
        <pc:spChg chg="del">
          <ac:chgData name="Barbara Surdykowska" userId="d89a1446ee4e1c1f" providerId="LiveId" clId="{B68943D8-5677-49A2-95A5-A030D6F2562D}" dt="2024-10-28T19:43:43.891" v="105" actId="26606"/>
          <ac:spMkLst>
            <pc:docMk/>
            <pc:sldMk cId="3466781275" sldId="277"/>
            <ac:spMk id="2" creationId="{1AF59788-F6FD-E330-101C-BD46BAAC327A}"/>
          </ac:spMkLst>
        </pc:spChg>
        <pc:spChg chg="del">
          <ac:chgData name="Barbara Surdykowska" userId="d89a1446ee4e1c1f" providerId="LiveId" clId="{B68943D8-5677-49A2-95A5-A030D6F2562D}" dt="2024-10-28T19:42:07.673" v="82" actId="931"/>
          <ac:spMkLst>
            <pc:docMk/>
            <pc:sldMk cId="3466781275" sldId="277"/>
            <ac:spMk id="3" creationId="{152CC0D6-E387-6467-7436-9324D7CA539E}"/>
          </ac:spMkLst>
        </pc:spChg>
        <pc:spChg chg="add">
          <ac:chgData name="Barbara Surdykowska" userId="d89a1446ee4e1c1f" providerId="LiveId" clId="{B68943D8-5677-49A2-95A5-A030D6F2562D}" dt="2024-10-28T19:43:43.891" v="105" actId="26606"/>
          <ac:spMkLst>
            <pc:docMk/>
            <pc:sldMk cId="3466781275" sldId="277"/>
            <ac:spMk id="10" creationId="{1500B4A4-B1F1-41EA-886A-B8A210DBCA3B}"/>
          </ac:spMkLst>
        </pc:spChg>
        <pc:spChg chg="add">
          <ac:chgData name="Barbara Surdykowska" userId="d89a1446ee4e1c1f" providerId="LiveId" clId="{B68943D8-5677-49A2-95A5-A030D6F2562D}" dt="2024-10-28T19:43:43.891" v="105" actId="26606"/>
          <ac:spMkLst>
            <pc:docMk/>
            <pc:sldMk cId="3466781275" sldId="277"/>
            <ac:spMk id="12" creationId="{5E55A99C-0BDC-4DBE-8E40-9FA66F629FA1}"/>
          </ac:spMkLst>
        </pc:spChg>
        <pc:picChg chg="add mod">
          <ac:chgData name="Barbara Surdykowska" userId="d89a1446ee4e1c1f" providerId="LiveId" clId="{B68943D8-5677-49A2-95A5-A030D6F2562D}" dt="2024-10-28T19:43:43.891" v="105" actId="26606"/>
          <ac:picMkLst>
            <pc:docMk/>
            <pc:sldMk cId="3466781275" sldId="277"/>
            <ac:picMk id="5" creationId="{1B044BF7-04EB-1524-AED7-40B3F5C3CF9C}"/>
          </ac:picMkLst>
        </pc:picChg>
      </pc:sldChg>
      <pc:sldChg chg="addSp delSp modSp new mod ord setBg">
        <pc:chgData name="Barbara Surdykowska" userId="d89a1446ee4e1c1f" providerId="LiveId" clId="{B68943D8-5677-49A2-95A5-A030D6F2562D}" dt="2024-10-29T08:29:52.627" v="171" actId="1076"/>
        <pc:sldMkLst>
          <pc:docMk/>
          <pc:sldMk cId="2930620560" sldId="278"/>
        </pc:sldMkLst>
        <pc:spChg chg="del">
          <ac:chgData name="Barbara Surdykowska" userId="d89a1446ee4e1c1f" providerId="LiveId" clId="{B68943D8-5677-49A2-95A5-A030D6F2562D}" dt="2024-10-28T19:43:19.148" v="100" actId="26606"/>
          <ac:spMkLst>
            <pc:docMk/>
            <pc:sldMk cId="2930620560" sldId="278"/>
            <ac:spMk id="2" creationId="{40E8BFED-D7BA-5EA8-BF3B-2202AB400F1A}"/>
          </ac:spMkLst>
        </pc:spChg>
        <pc:spChg chg="del">
          <ac:chgData name="Barbara Surdykowska" userId="d89a1446ee4e1c1f" providerId="LiveId" clId="{B68943D8-5677-49A2-95A5-A030D6F2562D}" dt="2024-10-28T19:42:17.689" v="86" actId="931"/>
          <ac:spMkLst>
            <pc:docMk/>
            <pc:sldMk cId="2930620560" sldId="278"/>
            <ac:spMk id="3" creationId="{9C45C0B8-FD07-FF79-6735-FC3BFDDE6DBF}"/>
          </ac:spMkLst>
        </pc:spChg>
        <pc:spChg chg="add">
          <ac:chgData name="Barbara Surdykowska" userId="d89a1446ee4e1c1f" providerId="LiveId" clId="{B68943D8-5677-49A2-95A5-A030D6F2562D}" dt="2024-10-28T19:43:19.148" v="100" actId="26606"/>
          <ac:spMkLst>
            <pc:docMk/>
            <pc:sldMk cId="2930620560" sldId="278"/>
            <ac:spMk id="10" creationId="{B649E800-A5C8-49A0-A453-ED537DA3156A}"/>
          </ac:spMkLst>
        </pc:spChg>
        <pc:spChg chg="add">
          <ac:chgData name="Barbara Surdykowska" userId="d89a1446ee4e1c1f" providerId="LiveId" clId="{B68943D8-5677-49A2-95A5-A030D6F2562D}" dt="2024-10-28T19:43:19.148" v="100" actId="26606"/>
          <ac:spMkLst>
            <pc:docMk/>
            <pc:sldMk cId="2930620560" sldId="278"/>
            <ac:spMk id="12" creationId="{8BA67DD7-B75D-4A30-90A4-EEA9F64AF11B}"/>
          </ac:spMkLst>
        </pc:spChg>
        <pc:grpChg chg="add">
          <ac:chgData name="Barbara Surdykowska" userId="d89a1446ee4e1c1f" providerId="LiveId" clId="{B68943D8-5677-49A2-95A5-A030D6F2562D}" dt="2024-10-28T19:43:19.148" v="100" actId="26606"/>
          <ac:grpSpMkLst>
            <pc:docMk/>
            <pc:sldMk cId="2930620560" sldId="278"/>
            <ac:grpSpMk id="14" creationId="{E8C5FC48-0A3C-4D6D-A0D5-EEE93213DBBE}"/>
          </ac:grpSpMkLst>
        </pc:grpChg>
        <pc:picChg chg="add mod">
          <ac:chgData name="Barbara Surdykowska" userId="d89a1446ee4e1c1f" providerId="LiveId" clId="{B68943D8-5677-49A2-95A5-A030D6F2562D}" dt="2024-10-29T08:29:52.627" v="171" actId="1076"/>
          <ac:picMkLst>
            <pc:docMk/>
            <pc:sldMk cId="2930620560" sldId="278"/>
            <ac:picMk id="5" creationId="{C4CE2677-BED2-4591-0423-42A11A698963}"/>
          </ac:picMkLst>
        </pc:picChg>
      </pc:sldChg>
      <pc:sldChg chg="modSp new mod ord">
        <pc:chgData name="Barbara Surdykowska" userId="d89a1446ee4e1c1f" providerId="LiveId" clId="{B68943D8-5677-49A2-95A5-A030D6F2562D}" dt="2024-10-29T08:37:48.234" v="252"/>
        <pc:sldMkLst>
          <pc:docMk/>
          <pc:sldMk cId="916771215" sldId="279"/>
        </pc:sldMkLst>
        <pc:spChg chg="mod">
          <ac:chgData name="Barbara Surdykowska" userId="d89a1446ee4e1c1f" providerId="LiveId" clId="{B68943D8-5677-49A2-95A5-A030D6F2562D}" dt="2024-10-29T08:33:15.923" v="207"/>
          <ac:spMkLst>
            <pc:docMk/>
            <pc:sldMk cId="916771215" sldId="279"/>
            <ac:spMk id="2" creationId="{4ADE78C9-B119-9751-F221-F9E8CCD497F6}"/>
          </ac:spMkLst>
        </pc:spChg>
        <pc:spChg chg="mod">
          <ac:chgData name="Barbara Surdykowska" userId="d89a1446ee4e1c1f" providerId="LiveId" clId="{B68943D8-5677-49A2-95A5-A030D6F2562D}" dt="2024-10-29T08:33:32.943" v="209" actId="123"/>
          <ac:spMkLst>
            <pc:docMk/>
            <pc:sldMk cId="916771215" sldId="279"/>
            <ac:spMk id="3" creationId="{88247487-EDEC-E284-938C-D43E5BDC15BA}"/>
          </ac:spMkLst>
        </pc:spChg>
      </pc:sldChg>
      <pc:sldChg chg="modSp new mod">
        <pc:chgData name="Barbara Surdykowska" userId="d89a1446ee4e1c1f" providerId="LiveId" clId="{B68943D8-5677-49A2-95A5-A030D6F2562D}" dt="2024-10-29T08:37:43.954" v="250"/>
        <pc:sldMkLst>
          <pc:docMk/>
          <pc:sldMk cId="897238021" sldId="280"/>
        </pc:sldMkLst>
        <pc:spChg chg="mod">
          <ac:chgData name="Barbara Surdykowska" userId="d89a1446ee4e1c1f" providerId="LiveId" clId="{B68943D8-5677-49A2-95A5-A030D6F2562D}" dt="2024-10-29T08:37:43.954" v="250"/>
          <ac:spMkLst>
            <pc:docMk/>
            <pc:sldMk cId="897238021" sldId="280"/>
            <ac:spMk id="2" creationId="{E1501BC3-82AE-A933-57B1-436B627EC540}"/>
          </ac:spMkLst>
        </pc:spChg>
        <pc:spChg chg="mod">
          <ac:chgData name="Barbara Surdykowska" userId="d89a1446ee4e1c1f" providerId="LiveId" clId="{B68943D8-5677-49A2-95A5-A030D6F2562D}" dt="2024-10-29T08:37:15.604" v="245" actId="5793"/>
          <ac:spMkLst>
            <pc:docMk/>
            <pc:sldMk cId="897238021" sldId="280"/>
            <ac:spMk id="3" creationId="{D98C02F3-C78E-79F4-6203-326DBD02F687}"/>
          </ac:spMkLst>
        </pc:spChg>
      </pc:sldChg>
      <pc:sldChg chg="modSp new mod ord">
        <pc:chgData name="Barbara Surdykowska" userId="d89a1446ee4e1c1f" providerId="LiveId" clId="{B68943D8-5677-49A2-95A5-A030D6F2562D}" dt="2024-10-29T08:37:53.879" v="253" actId="207"/>
        <pc:sldMkLst>
          <pc:docMk/>
          <pc:sldMk cId="225133981" sldId="281"/>
        </pc:sldMkLst>
        <pc:spChg chg="mod">
          <ac:chgData name="Barbara Surdykowska" userId="d89a1446ee4e1c1f" providerId="LiveId" clId="{B68943D8-5677-49A2-95A5-A030D6F2562D}" dt="2024-10-29T08:37:53.879" v="253" actId="207"/>
          <ac:spMkLst>
            <pc:docMk/>
            <pc:sldMk cId="225133981" sldId="281"/>
            <ac:spMk id="2" creationId="{038A619E-2C66-DFD3-1410-F955372A24A1}"/>
          </ac:spMkLst>
        </pc:spChg>
        <pc:spChg chg="mod">
          <ac:chgData name="Barbara Surdykowska" userId="d89a1446ee4e1c1f" providerId="LiveId" clId="{B68943D8-5677-49A2-95A5-A030D6F2562D}" dt="2024-10-29T08:34:37.985" v="226" actId="5793"/>
          <ac:spMkLst>
            <pc:docMk/>
            <pc:sldMk cId="225133981" sldId="281"/>
            <ac:spMk id="3" creationId="{FD32656F-45F2-E1A2-12C9-92A089DCA7F6}"/>
          </ac:spMkLst>
        </pc:spChg>
      </pc:sldChg>
      <pc:sldChg chg="modSp new mod ord">
        <pc:chgData name="Barbara Surdykowska" userId="d89a1446ee4e1c1f" providerId="LiveId" clId="{B68943D8-5677-49A2-95A5-A030D6F2562D}" dt="2024-10-29T08:37:26.688" v="247"/>
        <pc:sldMkLst>
          <pc:docMk/>
          <pc:sldMk cId="918795950" sldId="282"/>
        </pc:sldMkLst>
        <pc:spChg chg="mod">
          <ac:chgData name="Barbara Surdykowska" userId="d89a1446ee4e1c1f" providerId="LiveId" clId="{B68943D8-5677-49A2-95A5-A030D6F2562D}" dt="2024-10-29T08:35:07.223" v="230" actId="255"/>
          <ac:spMkLst>
            <pc:docMk/>
            <pc:sldMk cId="918795950" sldId="282"/>
            <ac:spMk id="2" creationId="{1EC82B5E-07ED-99AA-0CB9-E1B9B780FC7D}"/>
          </ac:spMkLst>
        </pc:spChg>
        <pc:spChg chg="mod">
          <ac:chgData name="Barbara Surdykowska" userId="d89a1446ee4e1c1f" providerId="LiveId" clId="{B68943D8-5677-49A2-95A5-A030D6F2562D}" dt="2024-10-29T08:35:01.910" v="229" actId="5793"/>
          <ac:spMkLst>
            <pc:docMk/>
            <pc:sldMk cId="918795950" sldId="282"/>
            <ac:spMk id="3" creationId="{0C0E345D-BB00-0D54-951D-B4D76F44EF78}"/>
          </ac:spMkLst>
        </pc:spChg>
      </pc:sldChg>
      <pc:sldChg chg="modSp new mod ord">
        <pc:chgData name="Barbara Surdykowska" userId="d89a1446ee4e1c1f" providerId="LiveId" clId="{B68943D8-5677-49A2-95A5-A030D6F2562D}" dt="2024-10-29T08:37:32.746" v="249"/>
        <pc:sldMkLst>
          <pc:docMk/>
          <pc:sldMk cId="1882909755" sldId="283"/>
        </pc:sldMkLst>
        <pc:spChg chg="mod">
          <ac:chgData name="Barbara Surdykowska" userId="d89a1446ee4e1c1f" providerId="LiveId" clId="{B68943D8-5677-49A2-95A5-A030D6F2562D}" dt="2024-10-29T08:35:43.012" v="232" actId="255"/>
          <ac:spMkLst>
            <pc:docMk/>
            <pc:sldMk cId="1882909755" sldId="283"/>
            <ac:spMk id="2" creationId="{A694FD85-96F0-6C75-7F5B-2ED3DAEF27E5}"/>
          </ac:spMkLst>
        </pc:spChg>
        <pc:spChg chg="mod">
          <ac:chgData name="Barbara Surdykowska" userId="d89a1446ee4e1c1f" providerId="LiveId" clId="{B68943D8-5677-49A2-95A5-A030D6F2562D}" dt="2024-10-29T08:35:50.772" v="235" actId="5793"/>
          <ac:spMkLst>
            <pc:docMk/>
            <pc:sldMk cId="1882909755" sldId="283"/>
            <ac:spMk id="3" creationId="{E760DB3C-A986-B9F1-6931-DFDCE10F340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0A3671-6CD7-9F53-71AA-647DFB2F9CC1}"/>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a:p>
        </p:txBody>
      </p:sp>
      <p:sp>
        <p:nvSpPr>
          <p:cNvPr id="3" name="Podtytuł 2">
            <a:extLst>
              <a:ext uri="{FF2B5EF4-FFF2-40B4-BE49-F238E27FC236}">
                <a16:creationId xmlns:a16="http://schemas.microsoft.com/office/drawing/2014/main" id="{63D2837C-6FFC-0FE9-2289-050B3B7D10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a:p>
        </p:txBody>
      </p:sp>
      <p:sp>
        <p:nvSpPr>
          <p:cNvPr id="4" name="Symbol zastępczy daty 3">
            <a:extLst>
              <a:ext uri="{FF2B5EF4-FFF2-40B4-BE49-F238E27FC236}">
                <a16:creationId xmlns:a16="http://schemas.microsoft.com/office/drawing/2014/main" id="{C16BDC91-D5AD-AF1C-ADC9-353DA414284F}"/>
              </a:ext>
            </a:extLst>
          </p:cNvPr>
          <p:cNvSpPr>
            <a:spLocks noGrp="1"/>
          </p:cNvSpPr>
          <p:nvPr>
            <p:ph type="dt" sz="half" idx="10"/>
          </p:nvPr>
        </p:nvSpPr>
        <p:spPr/>
        <p:txBody>
          <a:bodyPr/>
          <a:lstStyle/>
          <a:p>
            <a:fld id="{1C991241-521D-4743-8807-072881C91603}" type="datetimeFigureOut">
              <a:rPr lang="en-US" smtClean="0"/>
              <a:t>10/29/2024</a:t>
            </a:fld>
            <a:endParaRPr lang="en-US"/>
          </a:p>
        </p:txBody>
      </p:sp>
      <p:sp>
        <p:nvSpPr>
          <p:cNvPr id="5" name="Symbol zastępczy stopki 4">
            <a:extLst>
              <a:ext uri="{FF2B5EF4-FFF2-40B4-BE49-F238E27FC236}">
                <a16:creationId xmlns:a16="http://schemas.microsoft.com/office/drawing/2014/main" id="{DA2A72E2-3F0C-6127-6684-11D28BCADBA0}"/>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F4D9653F-EBA4-E565-778E-4A15DA0E45A0}"/>
              </a:ext>
            </a:extLst>
          </p:cNvPr>
          <p:cNvSpPr>
            <a:spLocks noGrp="1"/>
          </p:cNvSpPr>
          <p:nvPr>
            <p:ph type="sldNum" sz="quarter" idx="12"/>
          </p:nvPr>
        </p:nvSpPr>
        <p:spPr/>
        <p:txBody>
          <a:bodyPr/>
          <a:lstStyle/>
          <a:p>
            <a:fld id="{AEB63210-4501-4D8A-BD20-34B3A6C7E6D4}" type="slidenum">
              <a:rPr lang="en-US" smtClean="0"/>
              <a:t>‹#›</a:t>
            </a:fld>
            <a:endParaRPr lang="en-US"/>
          </a:p>
        </p:txBody>
      </p:sp>
    </p:spTree>
    <p:extLst>
      <p:ext uri="{BB962C8B-B14F-4D97-AF65-F5344CB8AC3E}">
        <p14:creationId xmlns:p14="http://schemas.microsoft.com/office/powerpoint/2010/main" val="1599584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FB5420-C029-0111-4ABF-E32D03558722}"/>
              </a:ext>
            </a:extLst>
          </p:cNvPr>
          <p:cNvSpPr>
            <a:spLocks noGrp="1"/>
          </p:cNvSpPr>
          <p:nvPr>
            <p:ph type="title"/>
          </p:nvPr>
        </p:nvSpPr>
        <p:spPr/>
        <p:txBody>
          <a:bodyPr/>
          <a:lstStyle/>
          <a:p>
            <a:r>
              <a:rPr lang="pl-PL"/>
              <a:t>Kliknij, aby edytować styl</a:t>
            </a:r>
            <a:endParaRPr lang="en-US"/>
          </a:p>
        </p:txBody>
      </p:sp>
      <p:sp>
        <p:nvSpPr>
          <p:cNvPr id="3" name="Symbol zastępczy tytułu pionowego 2">
            <a:extLst>
              <a:ext uri="{FF2B5EF4-FFF2-40B4-BE49-F238E27FC236}">
                <a16:creationId xmlns:a16="http://schemas.microsoft.com/office/drawing/2014/main" id="{ACEB6527-89AE-11A2-0EBB-0D26B0E31293}"/>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C18C9716-8D29-2AF0-77AE-F4DF72B3E5EC}"/>
              </a:ext>
            </a:extLst>
          </p:cNvPr>
          <p:cNvSpPr>
            <a:spLocks noGrp="1"/>
          </p:cNvSpPr>
          <p:nvPr>
            <p:ph type="dt" sz="half" idx="10"/>
          </p:nvPr>
        </p:nvSpPr>
        <p:spPr/>
        <p:txBody>
          <a:bodyPr/>
          <a:lstStyle/>
          <a:p>
            <a:fld id="{1C991241-521D-4743-8807-072881C91603}" type="datetimeFigureOut">
              <a:rPr lang="en-US" smtClean="0"/>
              <a:t>10/29/2024</a:t>
            </a:fld>
            <a:endParaRPr lang="en-US"/>
          </a:p>
        </p:txBody>
      </p:sp>
      <p:sp>
        <p:nvSpPr>
          <p:cNvPr id="5" name="Symbol zastępczy stopki 4">
            <a:extLst>
              <a:ext uri="{FF2B5EF4-FFF2-40B4-BE49-F238E27FC236}">
                <a16:creationId xmlns:a16="http://schemas.microsoft.com/office/drawing/2014/main" id="{CE184864-D799-6AC6-3CAD-B543361C065C}"/>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44A9CFF5-A728-62C5-8334-17F4E9A43681}"/>
              </a:ext>
            </a:extLst>
          </p:cNvPr>
          <p:cNvSpPr>
            <a:spLocks noGrp="1"/>
          </p:cNvSpPr>
          <p:nvPr>
            <p:ph type="sldNum" sz="quarter" idx="12"/>
          </p:nvPr>
        </p:nvSpPr>
        <p:spPr/>
        <p:txBody>
          <a:bodyPr/>
          <a:lstStyle/>
          <a:p>
            <a:fld id="{AEB63210-4501-4D8A-BD20-34B3A6C7E6D4}" type="slidenum">
              <a:rPr lang="en-US" smtClean="0"/>
              <a:t>‹#›</a:t>
            </a:fld>
            <a:endParaRPr lang="en-US"/>
          </a:p>
        </p:txBody>
      </p:sp>
    </p:spTree>
    <p:extLst>
      <p:ext uri="{BB962C8B-B14F-4D97-AF65-F5344CB8AC3E}">
        <p14:creationId xmlns:p14="http://schemas.microsoft.com/office/powerpoint/2010/main" val="3032705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059AC99C-B888-BEC0-E5BB-8D53452A1F70}"/>
              </a:ext>
            </a:extLst>
          </p:cNvPr>
          <p:cNvSpPr>
            <a:spLocks noGrp="1"/>
          </p:cNvSpPr>
          <p:nvPr>
            <p:ph type="title" orient="vert"/>
          </p:nvPr>
        </p:nvSpPr>
        <p:spPr>
          <a:xfrm>
            <a:off x="8724900" y="365125"/>
            <a:ext cx="2628900" cy="5811838"/>
          </a:xfrm>
        </p:spPr>
        <p:txBody>
          <a:bodyPr vert="eaVert"/>
          <a:lstStyle/>
          <a:p>
            <a:r>
              <a:rPr lang="pl-PL"/>
              <a:t>Kliknij, aby edytować styl</a:t>
            </a:r>
            <a:endParaRPr lang="en-US"/>
          </a:p>
        </p:txBody>
      </p:sp>
      <p:sp>
        <p:nvSpPr>
          <p:cNvPr id="3" name="Symbol zastępczy tytułu pionowego 2">
            <a:extLst>
              <a:ext uri="{FF2B5EF4-FFF2-40B4-BE49-F238E27FC236}">
                <a16:creationId xmlns:a16="http://schemas.microsoft.com/office/drawing/2014/main" id="{1BCC2BF4-99B8-B5EE-12FD-131E1B5D86D8}"/>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F4B8A19C-07E9-EFBE-AFAA-FC5D4045A727}"/>
              </a:ext>
            </a:extLst>
          </p:cNvPr>
          <p:cNvSpPr>
            <a:spLocks noGrp="1"/>
          </p:cNvSpPr>
          <p:nvPr>
            <p:ph type="dt" sz="half" idx="10"/>
          </p:nvPr>
        </p:nvSpPr>
        <p:spPr/>
        <p:txBody>
          <a:bodyPr/>
          <a:lstStyle/>
          <a:p>
            <a:fld id="{1C991241-521D-4743-8807-072881C91603}" type="datetimeFigureOut">
              <a:rPr lang="en-US" smtClean="0"/>
              <a:t>10/29/2024</a:t>
            </a:fld>
            <a:endParaRPr lang="en-US"/>
          </a:p>
        </p:txBody>
      </p:sp>
      <p:sp>
        <p:nvSpPr>
          <p:cNvPr id="5" name="Symbol zastępczy stopki 4">
            <a:extLst>
              <a:ext uri="{FF2B5EF4-FFF2-40B4-BE49-F238E27FC236}">
                <a16:creationId xmlns:a16="http://schemas.microsoft.com/office/drawing/2014/main" id="{EAA55F3C-6285-DED7-5CAE-CCE64F1B606C}"/>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51C09442-5420-812F-15F7-32095068E6FA}"/>
              </a:ext>
            </a:extLst>
          </p:cNvPr>
          <p:cNvSpPr>
            <a:spLocks noGrp="1"/>
          </p:cNvSpPr>
          <p:nvPr>
            <p:ph type="sldNum" sz="quarter" idx="12"/>
          </p:nvPr>
        </p:nvSpPr>
        <p:spPr/>
        <p:txBody>
          <a:bodyPr/>
          <a:lstStyle/>
          <a:p>
            <a:fld id="{AEB63210-4501-4D8A-BD20-34B3A6C7E6D4}" type="slidenum">
              <a:rPr lang="en-US" smtClean="0"/>
              <a:t>‹#›</a:t>
            </a:fld>
            <a:endParaRPr lang="en-US"/>
          </a:p>
        </p:txBody>
      </p:sp>
    </p:spTree>
    <p:extLst>
      <p:ext uri="{BB962C8B-B14F-4D97-AF65-F5344CB8AC3E}">
        <p14:creationId xmlns:p14="http://schemas.microsoft.com/office/powerpoint/2010/main" val="507008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2DCAF3-BED2-9987-7FC3-1EAD3842EA05}"/>
              </a:ext>
            </a:extLst>
          </p:cNvPr>
          <p:cNvSpPr>
            <a:spLocks noGrp="1"/>
          </p:cNvSpPr>
          <p:nvPr>
            <p:ph type="title"/>
          </p:nvPr>
        </p:nvSpPr>
        <p:spPr/>
        <p:txBody>
          <a:bodyPr/>
          <a:lstStyle/>
          <a:p>
            <a:r>
              <a:rPr lang="pl-PL"/>
              <a:t>Kliknij, aby edytować styl</a:t>
            </a:r>
            <a:endParaRPr lang="en-US"/>
          </a:p>
        </p:txBody>
      </p:sp>
      <p:sp>
        <p:nvSpPr>
          <p:cNvPr id="3" name="Symbol zastępczy zawartości 2">
            <a:extLst>
              <a:ext uri="{FF2B5EF4-FFF2-40B4-BE49-F238E27FC236}">
                <a16:creationId xmlns:a16="http://schemas.microsoft.com/office/drawing/2014/main" id="{14D0093A-E3A5-70B3-6727-1220DA2DBA8C}"/>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B5EBB849-9E89-6F75-2F05-54EC273A49F2}"/>
              </a:ext>
            </a:extLst>
          </p:cNvPr>
          <p:cNvSpPr>
            <a:spLocks noGrp="1"/>
          </p:cNvSpPr>
          <p:nvPr>
            <p:ph type="dt" sz="half" idx="10"/>
          </p:nvPr>
        </p:nvSpPr>
        <p:spPr/>
        <p:txBody>
          <a:bodyPr/>
          <a:lstStyle/>
          <a:p>
            <a:fld id="{1C991241-521D-4743-8807-072881C91603}" type="datetimeFigureOut">
              <a:rPr lang="en-US" smtClean="0"/>
              <a:t>10/29/2024</a:t>
            </a:fld>
            <a:endParaRPr lang="en-US"/>
          </a:p>
        </p:txBody>
      </p:sp>
      <p:sp>
        <p:nvSpPr>
          <p:cNvPr id="5" name="Symbol zastępczy stopki 4">
            <a:extLst>
              <a:ext uri="{FF2B5EF4-FFF2-40B4-BE49-F238E27FC236}">
                <a16:creationId xmlns:a16="http://schemas.microsoft.com/office/drawing/2014/main" id="{73094CE1-E393-01F5-BEA5-DC2BA4DCDA10}"/>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7DD33A00-D3B3-E502-1215-618E4BE178BF}"/>
              </a:ext>
            </a:extLst>
          </p:cNvPr>
          <p:cNvSpPr>
            <a:spLocks noGrp="1"/>
          </p:cNvSpPr>
          <p:nvPr>
            <p:ph type="sldNum" sz="quarter" idx="12"/>
          </p:nvPr>
        </p:nvSpPr>
        <p:spPr/>
        <p:txBody>
          <a:bodyPr/>
          <a:lstStyle/>
          <a:p>
            <a:fld id="{AEB63210-4501-4D8A-BD20-34B3A6C7E6D4}" type="slidenum">
              <a:rPr lang="en-US" smtClean="0"/>
              <a:t>‹#›</a:t>
            </a:fld>
            <a:endParaRPr lang="en-US"/>
          </a:p>
        </p:txBody>
      </p:sp>
    </p:spTree>
    <p:extLst>
      <p:ext uri="{BB962C8B-B14F-4D97-AF65-F5344CB8AC3E}">
        <p14:creationId xmlns:p14="http://schemas.microsoft.com/office/powerpoint/2010/main" val="256456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2FD7E5E-DFB3-D80E-DC6F-C86E51D4B030}"/>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a:p>
        </p:txBody>
      </p:sp>
      <p:sp>
        <p:nvSpPr>
          <p:cNvPr id="3" name="Symbol zastępczy tekstu 2">
            <a:extLst>
              <a:ext uri="{FF2B5EF4-FFF2-40B4-BE49-F238E27FC236}">
                <a16:creationId xmlns:a16="http://schemas.microsoft.com/office/drawing/2014/main" id="{92E5885F-31F6-2B60-B5D4-D93FB9FC82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92CCBE2B-AD49-B70C-0EF5-76F7EFBB7C3A}"/>
              </a:ext>
            </a:extLst>
          </p:cNvPr>
          <p:cNvSpPr>
            <a:spLocks noGrp="1"/>
          </p:cNvSpPr>
          <p:nvPr>
            <p:ph type="dt" sz="half" idx="10"/>
          </p:nvPr>
        </p:nvSpPr>
        <p:spPr/>
        <p:txBody>
          <a:bodyPr/>
          <a:lstStyle/>
          <a:p>
            <a:fld id="{1C991241-521D-4743-8807-072881C91603}" type="datetimeFigureOut">
              <a:rPr lang="en-US" smtClean="0"/>
              <a:t>10/29/2024</a:t>
            </a:fld>
            <a:endParaRPr lang="en-US"/>
          </a:p>
        </p:txBody>
      </p:sp>
      <p:sp>
        <p:nvSpPr>
          <p:cNvPr id="5" name="Symbol zastępczy stopki 4">
            <a:extLst>
              <a:ext uri="{FF2B5EF4-FFF2-40B4-BE49-F238E27FC236}">
                <a16:creationId xmlns:a16="http://schemas.microsoft.com/office/drawing/2014/main" id="{ACE49131-D25A-7AF9-0F6F-A00817A84FE1}"/>
              </a:ext>
            </a:extLst>
          </p:cNvPr>
          <p:cNvSpPr>
            <a:spLocks noGrp="1"/>
          </p:cNvSpPr>
          <p:nvPr>
            <p:ph type="ftr" sz="quarter" idx="11"/>
          </p:nvPr>
        </p:nvSpPr>
        <p:spPr/>
        <p:txBody>
          <a:bodyPr/>
          <a:lstStyle/>
          <a:p>
            <a:endParaRPr lang="en-US"/>
          </a:p>
        </p:txBody>
      </p:sp>
      <p:sp>
        <p:nvSpPr>
          <p:cNvPr id="6" name="Symbol zastępczy numeru slajdu 5">
            <a:extLst>
              <a:ext uri="{FF2B5EF4-FFF2-40B4-BE49-F238E27FC236}">
                <a16:creationId xmlns:a16="http://schemas.microsoft.com/office/drawing/2014/main" id="{B3569A89-76F8-19E6-A181-A98B22D1552B}"/>
              </a:ext>
            </a:extLst>
          </p:cNvPr>
          <p:cNvSpPr>
            <a:spLocks noGrp="1"/>
          </p:cNvSpPr>
          <p:nvPr>
            <p:ph type="sldNum" sz="quarter" idx="12"/>
          </p:nvPr>
        </p:nvSpPr>
        <p:spPr/>
        <p:txBody>
          <a:bodyPr/>
          <a:lstStyle/>
          <a:p>
            <a:fld id="{AEB63210-4501-4D8A-BD20-34B3A6C7E6D4}" type="slidenum">
              <a:rPr lang="en-US" smtClean="0"/>
              <a:t>‹#›</a:t>
            </a:fld>
            <a:endParaRPr lang="en-US"/>
          </a:p>
        </p:txBody>
      </p:sp>
    </p:spTree>
    <p:extLst>
      <p:ext uri="{BB962C8B-B14F-4D97-AF65-F5344CB8AC3E}">
        <p14:creationId xmlns:p14="http://schemas.microsoft.com/office/powerpoint/2010/main" val="149831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E31C65-6310-3743-5353-08116AC571F0}"/>
              </a:ext>
            </a:extLst>
          </p:cNvPr>
          <p:cNvSpPr>
            <a:spLocks noGrp="1"/>
          </p:cNvSpPr>
          <p:nvPr>
            <p:ph type="title"/>
          </p:nvPr>
        </p:nvSpPr>
        <p:spPr/>
        <p:txBody>
          <a:bodyPr/>
          <a:lstStyle/>
          <a:p>
            <a:r>
              <a:rPr lang="pl-PL"/>
              <a:t>Kliknij, aby edytować styl</a:t>
            </a:r>
            <a:endParaRPr lang="en-US"/>
          </a:p>
        </p:txBody>
      </p:sp>
      <p:sp>
        <p:nvSpPr>
          <p:cNvPr id="3" name="Symbol zastępczy zawartości 2">
            <a:extLst>
              <a:ext uri="{FF2B5EF4-FFF2-40B4-BE49-F238E27FC236}">
                <a16:creationId xmlns:a16="http://schemas.microsoft.com/office/drawing/2014/main" id="{5A2250CA-BF26-E12A-2209-1661FC994CE1}"/>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zawartości 3">
            <a:extLst>
              <a:ext uri="{FF2B5EF4-FFF2-40B4-BE49-F238E27FC236}">
                <a16:creationId xmlns:a16="http://schemas.microsoft.com/office/drawing/2014/main" id="{B76C591C-C346-BF38-CEBB-AC626AFFCB40}"/>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daty 4">
            <a:extLst>
              <a:ext uri="{FF2B5EF4-FFF2-40B4-BE49-F238E27FC236}">
                <a16:creationId xmlns:a16="http://schemas.microsoft.com/office/drawing/2014/main" id="{A4015CC1-980B-3320-E676-251C4C102D1A}"/>
              </a:ext>
            </a:extLst>
          </p:cNvPr>
          <p:cNvSpPr>
            <a:spLocks noGrp="1"/>
          </p:cNvSpPr>
          <p:nvPr>
            <p:ph type="dt" sz="half" idx="10"/>
          </p:nvPr>
        </p:nvSpPr>
        <p:spPr/>
        <p:txBody>
          <a:bodyPr/>
          <a:lstStyle/>
          <a:p>
            <a:fld id="{1C991241-521D-4743-8807-072881C91603}" type="datetimeFigureOut">
              <a:rPr lang="en-US" smtClean="0"/>
              <a:t>10/29/2024</a:t>
            </a:fld>
            <a:endParaRPr lang="en-US"/>
          </a:p>
        </p:txBody>
      </p:sp>
      <p:sp>
        <p:nvSpPr>
          <p:cNvPr id="6" name="Symbol zastępczy stopki 5">
            <a:extLst>
              <a:ext uri="{FF2B5EF4-FFF2-40B4-BE49-F238E27FC236}">
                <a16:creationId xmlns:a16="http://schemas.microsoft.com/office/drawing/2014/main" id="{F4A84476-B700-D971-69A1-C88ADF07A934}"/>
              </a:ext>
            </a:extLst>
          </p:cNvPr>
          <p:cNvSpPr>
            <a:spLocks noGrp="1"/>
          </p:cNvSpPr>
          <p:nvPr>
            <p:ph type="ftr" sz="quarter" idx="11"/>
          </p:nvPr>
        </p:nvSpPr>
        <p:spPr/>
        <p:txBody>
          <a:bodyPr/>
          <a:lstStyle/>
          <a:p>
            <a:endParaRPr lang="en-US"/>
          </a:p>
        </p:txBody>
      </p:sp>
      <p:sp>
        <p:nvSpPr>
          <p:cNvPr id="7" name="Symbol zastępczy numeru slajdu 6">
            <a:extLst>
              <a:ext uri="{FF2B5EF4-FFF2-40B4-BE49-F238E27FC236}">
                <a16:creationId xmlns:a16="http://schemas.microsoft.com/office/drawing/2014/main" id="{CD9BAC31-739C-D212-C129-02AAEBCC91D3}"/>
              </a:ext>
            </a:extLst>
          </p:cNvPr>
          <p:cNvSpPr>
            <a:spLocks noGrp="1"/>
          </p:cNvSpPr>
          <p:nvPr>
            <p:ph type="sldNum" sz="quarter" idx="12"/>
          </p:nvPr>
        </p:nvSpPr>
        <p:spPr/>
        <p:txBody>
          <a:bodyPr/>
          <a:lstStyle/>
          <a:p>
            <a:fld id="{AEB63210-4501-4D8A-BD20-34B3A6C7E6D4}" type="slidenum">
              <a:rPr lang="en-US" smtClean="0"/>
              <a:t>‹#›</a:t>
            </a:fld>
            <a:endParaRPr lang="en-US"/>
          </a:p>
        </p:txBody>
      </p:sp>
    </p:spTree>
    <p:extLst>
      <p:ext uri="{BB962C8B-B14F-4D97-AF65-F5344CB8AC3E}">
        <p14:creationId xmlns:p14="http://schemas.microsoft.com/office/powerpoint/2010/main" val="380526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10F6A0B-0826-5D2B-4F31-E8A03B59515D}"/>
              </a:ext>
            </a:extLst>
          </p:cNvPr>
          <p:cNvSpPr>
            <a:spLocks noGrp="1"/>
          </p:cNvSpPr>
          <p:nvPr>
            <p:ph type="title"/>
          </p:nvPr>
        </p:nvSpPr>
        <p:spPr>
          <a:xfrm>
            <a:off x="839788" y="365125"/>
            <a:ext cx="10515600" cy="1325563"/>
          </a:xfrm>
        </p:spPr>
        <p:txBody>
          <a:bodyPr/>
          <a:lstStyle/>
          <a:p>
            <a:r>
              <a:rPr lang="pl-PL"/>
              <a:t>Kliknij, aby edytować styl</a:t>
            </a:r>
            <a:endParaRPr lang="en-US"/>
          </a:p>
        </p:txBody>
      </p:sp>
      <p:sp>
        <p:nvSpPr>
          <p:cNvPr id="3" name="Symbol zastępczy tekstu 2">
            <a:extLst>
              <a:ext uri="{FF2B5EF4-FFF2-40B4-BE49-F238E27FC236}">
                <a16:creationId xmlns:a16="http://schemas.microsoft.com/office/drawing/2014/main" id="{16BB9BD3-1E1A-813F-3845-2FEE24739C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666AA536-3175-AA2C-08D4-A88FAF63AD29}"/>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tekstu 4">
            <a:extLst>
              <a:ext uri="{FF2B5EF4-FFF2-40B4-BE49-F238E27FC236}">
                <a16:creationId xmlns:a16="http://schemas.microsoft.com/office/drawing/2014/main" id="{25A0CCA5-17CE-221F-BEE7-B584B8E319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5B46FF1A-599C-16E0-16AD-5420AA0284A5}"/>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Symbol zastępczy daty 6">
            <a:extLst>
              <a:ext uri="{FF2B5EF4-FFF2-40B4-BE49-F238E27FC236}">
                <a16:creationId xmlns:a16="http://schemas.microsoft.com/office/drawing/2014/main" id="{B990A44A-FB6A-BA21-DD66-CDE3684773F0}"/>
              </a:ext>
            </a:extLst>
          </p:cNvPr>
          <p:cNvSpPr>
            <a:spLocks noGrp="1"/>
          </p:cNvSpPr>
          <p:nvPr>
            <p:ph type="dt" sz="half" idx="10"/>
          </p:nvPr>
        </p:nvSpPr>
        <p:spPr/>
        <p:txBody>
          <a:bodyPr/>
          <a:lstStyle/>
          <a:p>
            <a:fld id="{1C991241-521D-4743-8807-072881C91603}" type="datetimeFigureOut">
              <a:rPr lang="en-US" smtClean="0"/>
              <a:t>10/29/2024</a:t>
            </a:fld>
            <a:endParaRPr lang="en-US"/>
          </a:p>
        </p:txBody>
      </p:sp>
      <p:sp>
        <p:nvSpPr>
          <p:cNvPr id="8" name="Symbol zastępczy stopki 7">
            <a:extLst>
              <a:ext uri="{FF2B5EF4-FFF2-40B4-BE49-F238E27FC236}">
                <a16:creationId xmlns:a16="http://schemas.microsoft.com/office/drawing/2014/main" id="{9FD2E5BE-A4C7-2854-885D-F89E482C94FC}"/>
              </a:ext>
            </a:extLst>
          </p:cNvPr>
          <p:cNvSpPr>
            <a:spLocks noGrp="1"/>
          </p:cNvSpPr>
          <p:nvPr>
            <p:ph type="ftr" sz="quarter" idx="11"/>
          </p:nvPr>
        </p:nvSpPr>
        <p:spPr/>
        <p:txBody>
          <a:bodyPr/>
          <a:lstStyle/>
          <a:p>
            <a:endParaRPr lang="en-US"/>
          </a:p>
        </p:txBody>
      </p:sp>
      <p:sp>
        <p:nvSpPr>
          <p:cNvPr id="9" name="Symbol zastępczy numeru slajdu 8">
            <a:extLst>
              <a:ext uri="{FF2B5EF4-FFF2-40B4-BE49-F238E27FC236}">
                <a16:creationId xmlns:a16="http://schemas.microsoft.com/office/drawing/2014/main" id="{CA67DE45-00AB-2193-F072-26D3A53EBAAC}"/>
              </a:ext>
            </a:extLst>
          </p:cNvPr>
          <p:cNvSpPr>
            <a:spLocks noGrp="1"/>
          </p:cNvSpPr>
          <p:nvPr>
            <p:ph type="sldNum" sz="quarter" idx="12"/>
          </p:nvPr>
        </p:nvSpPr>
        <p:spPr/>
        <p:txBody>
          <a:bodyPr/>
          <a:lstStyle/>
          <a:p>
            <a:fld id="{AEB63210-4501-4D8A-BD20-34B3A6C7E6D4}" type="slidenum">
              <a:rPr lang="en-US" smtClean="0"/>
              <a:t>‹#›</a:t>
            </a:fld>
            <a:endParaRPr lang="en-US"/>
          </a:p>
        </p:txBody>
      </p:sp>
    </p:spTree>
    <p:extLst>
      <p:ext uri="{BB962C8B-B14F-4D97-AF65-F5344CB8AC3E}">
        <p14:creationId xmlns:p14="http://schemas.microsoft.com/office/powerpoint/2010/main" val="250893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163578-4F75-6991-C5A3-8506B7AC9422}"/>
              </a:ext>
            </a:extLst>
          </p:cNvPr>
          <p:cNvSpPr>
            <a:spLocks noGrp="1"/>
          </p:cNvSpPr>
          <p:nvPr>
            <p:ph type="title"/>
          </p:nvPr>
        </p:nvSpPr>
        <p:spPr/>
        <p:txBody>
          <a:bodyPr/>
          <a:lstStyle/>
          <a:p>
            <a:r>
              <a:rPr lang="pl-PL"/>
              <a:t>Kliknij, aby edytować styl</a:t>
            </a:r>
            <a:endParaRPr lang="en-US"/>
          </a:p>
        </p:txBody>
      </p:sp>
      <p:sp>
        <p:nvSpPr>
          <p:cNvPr id="3" name="Symbol zastępczy daty 2">
            <a:extLst>
              <a:ext uri="{FF2B5EF4-FFF2-40B4-BE49-F238E27FC236}">
                <a16:creationId xmlns:a16="http://schemas.microsoft.com/office/drawing/2014/main" id="{8001851F-6507-7B87-BBE3-41B57716B75E}"/>
              </a:ext>
            </a:extLst>
          </p:cNvPr>
          <p:cNvSpPr>
            <a:spLocks noGrp="1"/>
          </p:cNvSpPr>
          <p:nvPr>
            <p:ph type="dt" sz="half" idx="10"/>
          </p:nvPr>
        </p:nvSpPr>
        <p:spPr/>
        <p:txBody>
          <a:bodyPr/>
          <a:lstStyle/>
          <a:p>
            <a:fld id="{1C991241-521D-4743-8807-072881C91603}" type="datetimeFigureOut">
              <a:rPr lang="en-US" smtClean="0"/>
              <a:t>10/29/2024</a:t>
            </a:fld>
            <a:endParaRPr lang="en-US"/>
          </a:p>
        </p:txBody>
      </p:sp>
      <p:sp>
        <p:nvSpPr>
          <p:cNvPr id="4" name="Symbol zastępczy stopki 3">
            <a:extLst>
              <a:ext uri="{FF2B5EF4-FFF2-40B4-BE49-F238E27FC236}">
                <a16:creationId xmlns:a16="http://schemas.microsoft.com/office/drawing/2014/main" id="{3B3659FE-C8D0-7315-ED51-47CCE4DE5106}"/>
              </a:ext>
            </a:extLst>
          </p:cNvPr>
          <p:cNvSpPr>
            <a:spLocks noGrp="1"/>
          </p:cNvSpPr>
          <p:nvPr>
            <p:ph type="ftr" sz="quarter" idx="11"/>
          </p:nvPr>
        </p:nvSpPr>
        <p:spPr/>
        <p:txBody>
          <a:bodyPr/>
          <a:lstStyle/>
          <a:p>
            <a:endParaRPr lang="en-US"/>
          </a:p>
        </p:txBody>
      </p:sp>
      <p:sp>
        <p:nvSpPr>
          <p:cNvPr id="5" name="Symbol zastępczy numeru slajdu 4">
            <a:extLst>
              <a:ext uri="{FF2B5EF4-FFF2-40B4-BE49-F238E27FC236}">
                <a16:creationId xmlns:a16="http://schemas.microsoft.com/office/drawing/2014/main" id="{2B9CE9FE-89BC-6E39-4C31-DF692C10CCFD}"/>
              </a:ext>
            </a:extLst>
          </p:cNvPr>
          <p:cNvSpPr>
            <a:spLocks noGrp="1"/>
          </p:cNvSpPr>
          <p:nvPr>
            <p:ph type="sldNum" sz="quarter" idx="12"/>
          </p:nvPr>
        </p:nvSpPr>
        <p:spPr/>
        <p:txBody>
          <a:bodyPr/>
          <a:lstStyle/>
          <a:p>
            <a:fld id="{AEB63210-4501-4D8A-BD20-34B3A6C7E6D4}" type="slidenum">
              <a:rPr lang="en-US" smtClean="0"/>
              <a:t>‹#›</a:t>
            </a:fld>
            <a:endParaRPr lang="en-US"/>
          </a:p>
        </p:txBody>
      </p:sp>
    </p:spTree>
    <p:extLst>
      <p:ext uri="{BB962C8B-B14F-4D97-AF65-F5344CB8AC3E}">
        <p14:creationId xmlns:p14="http://schemas.microsoft.com/office/powerpoint/2010/main" val="2937365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34B30635-A22F-C975-B471-F1F2290B390A}"/>
              </a:ext>
            </a:extLst>
          </p:cNvPr>
          <p:cNvSpPr>
            <a:spLocks noGrp="1"/>
          </p:cNvSpPr>
          <p:nvPr>
            <p:ph type="dt" sz="half" idx="10"/>
          </p:nvPr>
        </p:nvSpPr>
        <p:spPr/>
        <p:txBody>
          <a:bodyPr/>
          <a:lstStyle/>
          <a:p>
            <a:fld id="{1C991241-521D-4743-8807-072881C91603}" type="datetimeFigureOut">
              <a:rPr lang="en-US" smtClean="0"/>
              <a:t>10/29/2024</a:t>
            </a:fld>
            <a:endParaRPr lang="en-US"/>
          </a:p>
        </p:txBody>
      </p:sp>
      <p:sp>
        <p:nvSpPr>
          <p:cNvPr id="3" name="Symbol zastępczy stopki 2">
            <a:extLst>
              <a:ext uri="{FF2B5EF4-FFF2-40B4-BE49-F238E27FC236}">
                <a16:creationId xmlns:a16="http://schemas.microsoft.com/office/drawing/2014/main" id="{32158BFD-DAEA-41B4-DFBA-7F38342EAF07}"/>
              </a:ext>
            </a:extLst>
          </p:cNvPr>
          <p:cNvSpPr>
            <a:spLocks noGrp="1"/>
          </p:cNvSpPr>
          <p:nvPr>
            <p:ph type="ftr" sz="quarter" idx="11"/>
          </p:nvPr>
        </p:nvSpPr>
        <p:spPr/>
        <p:txBody>
          <a:bodyPr/>
          <a:lstStyle/>
          <a:p>
            <a:endParaRPr lang="en-US"/>
          </a:p>
        </p:txBody>
      </p:sp>
      <p:sp>
        <p:nvSpPr>
          <p:cNvPr id="4" name="Symbol zastępczy numeru slajdu 3">
            <a:extLst>
              <a:ext uri="{FF2B5EF4-FFF2-40B4-BE49-F238E27FC236}">
                <a16:creationId xmlns:a16="http://schemas.microsoft.com/office/drawing/2014/main" id="{2A022A6E-411E-765B-FE00-D506A51B6E93}"/>
              </a:ext>
            </a:extLst>
          </p:cNvPr>
          <p:cNvSpPr>
            <a:spLocks noGrp="1"/>
          </p:cNvSpPr>
          <p:nvPr>
            <p:ph type="sldNum" sz="quarter" idx="12"/>
          </p:nvPr>
        </p:nvSpPr>
        <p:spPr/>
        <p:txBody>
          <a:bodyPr/>
          <a:lstStyle/>
          <a:p>
            <a:fld id="{AEB63210-4501-4D8A-BD20-34B3A6C7E6D4}" type="slidenum">
              <a:rPr lang="en-US" smtClean="0"/>
              <a:t>‹#›</a:t>
            </a:fld>
            <a:endParaRPr lang="en-US"/>
          </a:p>
        </p:txBody>
      </p:sp>
    </p:spTree>
    <p:extLst>
      <p:ext uri="{BB962C8B-B14F-4D97-AF65-F5344CB8AC3E}">
        <p14:creationId xmlns:p14="http://schemas.microsoft.com/office/powerpoint/2010/main" val="2923993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79923BC-C5D0-C94E-AEE6-5118795C4F6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a:p>
        </p:txBody>
      </p:sp>
      <p:sp>
        <p:nvSpPr>
          <p:cNvPr id="3" name="Symbol zastępczy zawartości 2">
            <a:extLst>
              <a:ext uri="{FF2B5EF4-FFF2-40B4-BE49-F238E27FC236}">
                <a16:creationId xmlns:a16="http://schemas.microsoft.com/office/drawing/2014/main" id="{28D7E6E8-CCE5-DFCC-1349-ACF96D3D09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tekstu 3">
            <a:extLst>
              <a:ext uri="{FF2B5EF4-FFF2-40B4-BE49-F238E27FC236}">
                <a16:creationId xmlns:a16="http://schemas.microsoft.com/office/drawing/2014/main" id="{60652339-9EED-7D15-8A11-DEC866DADF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998CB862-B06D-C4A2-D0F9-BAC747945631}"/>
              </a:ext>
            </a:extLst>
          </p:cNvPr>
          <p:cNvSpPr>
            <a:spLocks noGrp="1"/>
          </p:cNvSpPr>
          <p:nvPr>
            <p:ph type="dt" sz="half" idx="10"/>
          </p:nvPr>
        </p:nvSpPr>
        <p:spPr/>
        <p:txBody>
          <a:bodyPr/>
          <a:lstStyle/>
          <a:p>
            <a:fld id="{1C991241-521D-4743-8807-072881C91603}" type="datetimeFigureOut">
              <a:rPr lang="en-US" smtClean="0"/>
              <a:t>10/29/2024</a:t>
            </a:fld>
            <a:endParaRPr lang="en-US"/>
          </a:p>
        </p:txBody>
      </p:sp>
      <p:sp>
        <p:nvSpPr>
          <p:cNvPr id="6" name="Symbol zastępczy stopki 5">
            <a:extLst>
              <a:ext uri="{FF2B5EF4-FFF2-40B4-BE49-F238E27FC236}">
                <a16:creationId xmlns:a16="http://schemas.microsoft.com/office/drawing/2014/main" id="{7F9058FA-1F26-0FD4-8548-B657A26F89A2}"/>
              </a:ext>
            </a:extLst>
          </p:cNvPr>
          <p:cNvSpPr>
            <a:spLocks noGrp="1"/>
          </p:cNvSpPr>
          <p:nvPr>
            <p:ph type="ftr" sz="quarter" idx="11"/>
          </p:nvPr>
        </p:nvSpPr>
        <p:spPr/>
        <p:txBody>
          <a:bodyPr/>
          <a:lstStyle/>
          <a:p>
            <a:endParaRPr lang="en-US"/>
          </a:p>
        </p:txBody>
      </p:sp>
      <p:sp>
        <p:nvSpPr>
          <p:cNvPr id="7" name="Symbol zastępczy numeru slajdu 6">
            <a:extLst>
              <a:ext uri="{FF2B5EF4-FFF2-40B4-BE49-F238E27FC236}">
                <a16:creationId xmlns:a16="http://schemas.microsoft.com/office/drawing/2014/main" id="{A68E88C3-58D6-4580-8D4B-C76A750D97E7}"/>
              </a:ext>
            </a:extLst>
          </p:cNvPr>
          <p:cNvSpPr>
            <a:spLocks noGrp="1"/>
          </p:cNvSpPr>
          <p:nvPr>
            <p:ph type="sldNum" sz="quarter" idx="12"/>
          </p:nvPr>
        </p:nvSpPr>
        <p:spPr/>
        <p:txBody>
          <a:bodyPr/>
          <a:lstStyle/>
          <a:p>
            <a:fld id="{AEB63210-4501-4D8A-BD20-34B3A6C7E6D4}" type="slidenum">
              <a:rPr lang="en-US" smtClean="0"/>
              <a:t>‹#›</a:t>
            </a:fld>
            <a:endParaRPr lang="en-US"/>
          </a:p>
        </p:txBody>
      </p:sp>
    </p:spTree>
    <p:extLst>
      <p:ext uri="{BB962C8B-B14F-4D97-AF65-F5344CB8AC3E}">
        <p14:creationId xmlns:p14="http://schemas.microsoft.com/office/powerpoint/2010/main" val="2618940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251BBE-79E5-2FB7-BE25-C2683CFA0235}"/>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a:p>
        </p:txBody>
      </p:sp>
      <p:sp>
        <p:nvSpPr>
          <p:cNvPr id="3" name="Symbol zastępczy obrazu 2">
            <a:extLst>
              <a:ext uri="{FF2B5EF4-FFF2-40B4-BE49-F238E27FC236}">
                <a16:creationId xmlns:a16="http://schemas.microsoft.com/office/drawing/2014/main" id="{A0296564-9742-D87F-59EA-0838525DA9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ymbol zastępczy tekstu 3">
            <a:extLst>
              <a:ext uri="{FF2B5EF4-FFF2-40B4-BE49-F238E27FC236}">
                <a16:creationId xmlns:a16="http://schemas.microsoft.com/office/drawing/2014/main" id="{6111C257-74F3-7891-5786-8705F15CDD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C623C764-56D4-A716-88CB-2EE7E066B383}"/>
              </a:ext>
            </a:extLst>
          </p:cNvPr>
          <p:cNvSpPr>
            <a:spLocks noGrp="1"/>
          </p:cNvSpPr>
          <p:nvPr>
            <p:ph type="dt" sz="half" idx="10"/>
          </p:nvPr>
        </p:nvSpPr>
        <p:spPr/>
        <p:txBody>
          <a:bodyPr/>
          <a:lstStyle/>
          <a:p>
            <a:fld id="{1C991241-521D-4743-8807-072881C91603}" type="datetimeFigureOut">
              <a:rPr lang="en-US" smtClean="0"/>
              <a:t>10/29/2024</a:t>
            </a:fld>
            <a:endParaRPr lang="en-US"/>
          </a:p>
        </p:txBody>
      </p:sp>
      <p:sp>
        <p:nvSpPr>
          <p:cNvPr id="6" name="Symbol zastępczy stopki 5">
            <a:extLst>
              <a:ext uri="{FF2B5EF4-FFF2-40B4-BE49-F238E27FC236}">
                <a16:creationId xmlns:a16="http://schemas.microsoft.com/office/drawing/2014/main" id="{8EFAE710-E00B-7702-9E73-E16EA883D5DB}"/>
              </a:ext>
            </a:extLst>
          </p:cNvPr>
          <p:cNvSpPr>
            <a:spLocks noGrp="1"/>
          </p:cNvSpPr>
          <p:nvPr>
            <p:ph type="ftr" sz="quarter" idx="11"/>
          </p:nvPr>
        </p:nvSpPr>
        <p:spPr/>
        <p:txBody>
          <a:bodyPr/>
          <a:lstStyle/>
          <a:p>
            <a:endParaRPr lang="en-US"/>
          </a:p>
        </p:txBody>
      </p:sp>
      <p:sp>
        <p:nvSpPr>
          <p:cNvPr id="7" name="Symbol zastępczy numeru slajdu 6">
            <a:extLst>
              <a:ext uri="{FF2B5EF4-FFF2-40B4-BE49-F238E27FC236}">
                <a16:creationId xmlns:a16="http://schemas.microsoft.com/office/drawing/2014/main" id="{BD0E4856-D1A4-2F9A-B20A-2549952DED7F}"/>
              </a:ext>
            </a:extLst>
          </p:cNvPr>
          <p:cNvSpPr>
            <a:spLocks noGrp="1"/>
          </p:cNvSpPr>
          <p:nvPr>
            <p:ph type="sldNum" sz="quarter" idx="12"/>
          </p:nvPr>
        </p:nvSpPr>
        <p:spPr/>
        <p:txBody>
          <a:bodyPr/>
          <a:lstStyle/>
          <a:p>
            <a:fld id="{AEB63210-4501-4D8A-BD20-34B3A6C7E6D4}" type="slidenum">
              <a:rPr lang="en-US" smtClean="0"/>
              <a:t>‹#›</a:t>
            </a:fld>
            <a:endParaRPr lang="en-US"/>
          </a:p>
        </p:txBody>
      </p:sp>
    </p:spTree>
    <p:extLst>
      <p:ext uri="{BB962C8B-B14F-4D97-AF65-F5344CB8AC3E}">
        <p14:creationId xmlns:p14="http://schemas.microsoft.com/office/powerpoint/2010/main" val="2974559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70493224-586C-C813-BB1A-07FA5C19CE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a:p>
        </p:txBody>
      </p:sp>
      <p:sp>
        <p:nvSpPr>
          <p:cNvPr id="3" name="Symbol zastępczy tekstu 2">
            <a:extLst>
              <a:ext uri="{FF2B5EF4-FFF2-40B4-BE49-F238E27FC236}">
                <a16:creationId xmlns:a16="http://schemas.microsoft.com/office/drawing/2014/main" id="{5B22C331-2199-A694-C029-8AA2B9070D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Symbol zastępczy daty 3">
            <a:extLst>
              <a:ext uri="{FF2B5EF4-FFF2-40B4-BE49-F238E27FC236}">
                <a16:creationId xmlns:a16="http://schemas.microsoft.com/office/drawing/2014/main" id="{1B664018-56F9-E2D0-E416-46D80A1AB6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C991241-521D-4743-8807-072881C91603}" type="datetimeFigureOut">
              <a:rPr lang="en-US" smtClean="0"/>
              <a:t>10/29/2024</a:t>
            </a:fld>
            <a:endParaRPr lang="en-US"/>
          </a:p>
        </p:txBody>
      </p:sp>
      <p:sp>
        <p:nvSpPr>
          <p:cNvPr id="5" name="Symbol zastępczy stopki 4">
            <a:extLst>
              <a:ext uri="{FF2B5EF4-FFF2-40B4-BE49-F238E27FC236}">
                <a16:creationId xmlns:a16="http://schemas.microsoft.com/office/drawing/2014/main" id="{F26913DA-9CAA-C18D-B0E7-7C35371131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ymbol zastępczy numeru slajdu 5">
            <a:extLst>
              <a:ext uri="{FF2B5EF4-FFF2-40B4-BE49-F238E27FC236}">
                <a16:creationId xmlns:a16="http://schemas.microsoft.com/office/drawing/2014/main" id="{425834B8-6FAA-A6E7-E93E-64CED721BF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EB63210-4501-4D8A-BD20-34B3A6C7E6D4}" type="slidenum">
              <a:rPr lang="en-US" smtClean="0"/>
              <a:t>‹#›</a:t>
            </a:fld>
            <a:endParaRPr lang="en-US"/>
          </a:p>
        </p:txBody>
      </p:sp>
    </p:spTree>
    <p:extLst>
      <p:ext uri="{BB962C8B-B14F-4D97-AF65-F5344CB8AC3E}">
        <p14:creationId xmlns:p14="http://schemas.microsoft.com/office/powerpoint/2010/main" val="628406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climate.ec.europa.eu/citizens/citizen-support-climate-action_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intelligentcitieschallenge.eu/sites/default/files/2023-03/2023-Local%20Green%20Deals-update-final.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hyperlink" Target="https://energy.ec.europa.eu/topics/carbon-management-and-fossil-fuels/eu-coal-regions-transition_e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nergy.ec.europa.eu/topics/energy-strategy/energy-union_en#regulation-on-the-governance-of-the-energy-union-and-climate-action" TargetMode="External"/><Relationship Id="rId2" Type="http://schemas.openxmlformats.org/officeDocument/2006/relationships/hyperlink" Target="https://commission.europa.eu/energy-climate-change-environment/implementation-eu-countries/energy-and-climate-governance-and-reporting/national-energy-and-climate-plans_en" TargetMode="External"/><Relationship Id="rId1" Type="http://schemas.openxmlformats.org/officeDocument/2006/relationships/slideLayout" Target="../slideLayouts/slideLayout2.xml"/><Relationship Id="rId4" Type="http://schemas.openxmlformats.org/officeDocument/2006/relationships/hyperlink" Target="https://energy.ec.europa.eu/topics/energy-strategy/clean-energy-all-europeans-package_e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antwerp-declaration.eu/" TargetMode="External"/><Relationship Id="rId2" Type="http://schemas.openxmlformats.org/officeDocument/2006/relationships/hyperlink" Target="https://belgian-presidency.consilium.europa.eu/media/w3objxi4/speech-alexander-de-croo-16012024.pdf" TargetMode="External"/><Relationship Id="rId1" Type="http://schemas.openxmlformats.org/officeDocument/2006/relationships/slideLayout" Target="../slideLayouts/slideLayout2.xml"/><Relationship Id="rId4" Type="http://schemas.openxmlformats.org/officeDocument/2006/relationships/hyperlink" Target="https://www.politico.eu/article/eu-mulls-industrial-twin-for-green-deal-as-election-pressure-bite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eurozine.com/whats-next-for-the-european-green-deal/" TargetMode="External"/><Relationship Id="rId2" Type="http://schemas.openxmlformats.org/officeDocument/2006/relationships/hyperlink" Target="https://environment.ec.europa.eu/topics/forests/deforestation/regulation-deforestation-free-products_e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news.industriall-europe.eu/documents/upload/2022/7/637922710212321970_wedish%20LM%20reform.pdf" TargetMode="External"/><Relationship Id="rId2" Type="http://schemas.openxmlformats.org/officeDocument/2006/relationships/hyperlink" Target="https://www.etui.org/sites/default/files/Just%20transition%2004.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uropa.eu/eurobarometer/surveys/detail/317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europarl.europa.eu/RegData/etudes/BRIE/2024/762448/EPRS_BRI(2024)762448_EN.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C16964-81DF-049B-CD0C-14EEEFD894D0}"/>
              </a:ext>
            </a:extLst>
          </p:cNvPr>
          <p:cNvSpPr>
            <a:spLocks noGrp="1"/>
          </p:cNvSpPr>
          <p:nvPr>
            <p:ph type="ctrTitle"/>
          </p:nvPr>
        </p:nvSpPr>
        <p:spPr/>
        <p:txBody>
          <a:bodyPr/>
          <a:lstStyle/>
          <a:p>
            <a:endParaRPr lang="en-US" dirty="0"/>
          </a:p>
        </p:txBody>
      </p:sp>
      <p:sp>
        <p:nvSpPr>
          <p:cNvPr id="3" name="Podtytuł 2">
            <a:extLst>
              <a:ext uri="{FF2B5EF4-FFF2-40B4-BE49-F238E27FC236}">
                <a16:creationId xmlns:a16="http://schemas.microsoft.com/office/drawing/2014/main" id="{2EAC516D-E54D-4343-4581-C531510840A6}"/>
              </a:ext>
            </a:extLst>
          </p:cNvPr>
          <p:cNvSpPr>
            <a:spLocks noGrp="1"/>
          </p:cNvSpPr>
          <p:nvPr>
            <p:ph type="subTitle" idx="1"/>
          </p:nvPr>
        </p:nvSpPr>
        <p:spPr/>
        <p:txBody>
          <a:bodyPr/>
          <a:lstStyle/>
          <a:p>
            <a:r>
              <a:rPr lang="pl-PL"/>
              <a:t>Barbara Surdykowska, ISP</a:t>
            </a:r>
            <a:endParaRPr lang="en-US"/>
          </a:p>
        </p:txBody>
      </p:sp>
    </p:spTree>
    <p:extLst>
      <p:ext uri="{BB962C8B-B14F-4D97-AF65-F5344CB8AC3E}">
        <p14:creationId xmlns:p14="http://schemas.microsoft.com/office/powerpoint/2010/main" val="354158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descr="Obraz zawierający tekst, Czcionka, linia, numer&#10;&#10;Opis wygenerowany automatycznie">
            <a:extLst>
              <a:ext uri="{FF2B5EF4-FFF2-40B4-BE49-F238E27FC236}">
                <a16:creationId xmlns:a16="http://schemas.microsoft.com/office/drawing/2014/main" id="{BBBD1AFC-7778-D57E-FE45-B2FAF9FFA0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888658"/>
            <a:ext cx="10905066" cy="3080682"/>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9493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095F47D-C8AA-B0E4-EC34-39C06FDB0F92}"/>
              </a:ext>
            </a:extLst>
          </p:cNvPr>
          <p:cNvSpPr>
            <a:spLocks noGrp="1"/>
          </p:cNvSpPr>
          <p:nvPr>
            <p:ph type="title"/>
          </p:nvPr>
        </p:nvSpPr>
        <p:spPr>
          <a:xfrm>
            <a:off x="1171074" y="1396686"/>
            <a:ext cx="3240506" cy="4064628"/>
          </a:xfrm>
        </p:spPr>
        <p:txBody>
          <a:bodyPr>
            <a:normAutofit/>
          </a:bodyPr>
          <a:lstStyle/>
          <a:p>
            <a:r>
              <a:rPr lang="en-US" b="1" i="0">
                <a:solidFill>
                  <a:srgbClr val="FFFFFF"/>
                </a:solidFill>
                <a:effectLst/>
                <a:latin typeface="arial" panose="020B0604020202020204" pitchFamily="34" charset="0"/>
              </a:rPr>
              <a:t>Citizen support for climate action</a:t>
            </a:r>
            <a:br>
              <a:rPr lang="en-US" b="1" i="0">
                <a:solidFill>
                  <a:srgbClr val="FFFFFF"/>
                </a:solidFill>
                <a:effectLst/>
                <a:latin typeface="arial" panose="020B0604020202020204" pitchFamily="34" charset="0"/>
              </a:rPr>
            </a:br>
            <a:endParaRPr lang="en-US">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F57ACDAD-1A84-8EEC-8142-5E4D62614372}"/>
              </a:ext>
            </a:extLst>
          </p:cNvPr>
          <p:cNvSpPr>
            <a:spLocks noGrp="1"/>
          </p:cNvSpPr>
          <p:nvPr>
            <p:ph idx="1"/>
          </p:nvPr>
        </p:nvSpPr>
        <p:spPr>
          <a:xfrm>
            <a:off x="5370153" y="1526033"/>
            <a:ext cx="5536397" cy="3935281"/>
          </a:xfrm>
        </p:spPr>
        <p:txBody>
          <a:bodyPr>
            <a:normAutofit/>
          </a:bodyPr>
          <a:lstStyle/>
          <a:p>
            <a:r>
              <a:rPr lang="en-US" dirty="0">
                <a:hlinkClick r:id="rId2"/>
              </a:rPr>
              <a:t>https://climate.ec.europa.eu/citizens/citizen-support-climate-action_en</a:t>
            </a:r>
            <a:endParaRPr lang="pl-PL" dirty="0"/>
          </a:p>
          <a:p>
            <a:endParaRPr lang="pl-PL" dirty="0"/>
          </a:p>
          <a:p>
            <a:endParaRPr lang="en-US" dirty="0"/>
          </a:p>
        </p:txBody>
      </p:sp>
    </p:spTree>
    <p:extLst>
      <p:ext uri="{BB962C8B-B14F-4D97-AF65-F5344CB8AC3E}">
        <p14:creationId xmlns:p14="http://schemas.microsoft.com/office/powerpoint/2010/main" val="1550767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descr="Obraz zawierający tekst, zrzut ekranu, Czcionka, logo&#10;&#10;Opis wygenerowany automatycznie">
            <a:extLst>
              <a:ext uri="{FF2B5EF4-FFF2-40B4-BE49-F238E27FC236}">
                <a16:creationId xmlns:a16="http://schemas.microsoft.com/office/drawing/2014/main" id="{BA29C4A2-AEE6-4E67-C134-BE75993848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2237" y="1992701"/>
            <a:ext cx="10337975" cy="2868787"/>
          </a:xfrm>
          <a:prstGeom prst="rect">
            <a:avLst/>
          </a:prstGeom>
        </p:spPr>
      </p:pic>
    </p:spTree>
    <p:extLst>
      <p:ext uri="{BB962C8B-B14F-4D97-AF65-F5344CB8AC3E}">
        <p14:creationId xmlns:p14="http://schemas.microsoft.com/office/powerpoint/2010/main" val="3390928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descr="Obraz zawierający tekst, zrzut ekranu, Czcionka, logo&#10;&#10;Opis wygenerowany automatycznie">
            <a:extLst>
              <a:ext uri="{FF2B5EF4-FFF2-40B4-BE49-F238E27FC236}">
                <a16:creationId xmlns:a16="http://schemas.microsoft.com/office/drawing/2014/main" id="{DD54AC33-59D3-8352-AB82-84B3BE874B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1703" y="891540"/>
            <a:ext cx="5779042" cy="5071110"/>
          </a:xfrm>
          <a:prstGeom prst="rect">
            <a:avLst/>
          </a:prstGeom>
        </p:spPr>
      </p:pic>
    </p:spTree>
    <p:extLst>
      <p:ext uri="{BB962C8B-B14F-4D97-AF65-F5344CB8AC3E}">
        <p14:creationId xmlns:p14="http://schemas.microsoft.com/office/powerpoint/2010/main" val="3827463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A82B5C4-7BF9-293B-E169-3E583104255D}"/>
              </a:ext>
            </a:extLst>
          </p:cNvPr>
          <p:cNvSpPr>
            <a:spLocks noGrp="1"/>
          </p:cNvSpPr>
          <p:nvPr>
            <p:ph type="title"/>
          </p:nvPr>
        </p:nvSpPr>
        <p:spPr>
          <a:xfrm>
            <a:off x="1043631" y="809898"/>
            <a:ext cx="9942716" cy="1554480"/>
          </a:xfrm>
        </p:spPr>
        <p:txBody>
          <a:bodyPr anchor="ctr">
            <a:normAutofit/>
          </a:bodyPr>
          <a:lstStyle/>
          <a:p>
            <a:r>
              <a:rPr lang="en-US" sz="3200" b="0" i="0" dirty="0">
                <a:effectLst/>
                <a:latin typeface="arial" panose="020B0604020202020204" pitchFamily="34" charset="0"/>
              </a:rPr>
              <a:t>There is strong support for action to tackle climate change and make Europe climate neutral</a:t>
            </a:r>
            <a:br>
              <a:rPr lang="en-US" sz="3200" b="0" i="0" dirty="0">
                <a:effectLst/>
                <a:latin typeface="arial" panose="020B0604020202020204" pitchFamily="34" charset="0"/>
              </a:rPr>
            </a:br>
            <a:endParaRPr lang="en-US" sz="3200" dirty="0"/>
          </a:p>
        </p:txBody>
      </p:sp>
      <p:sp>
        <p:nvSpPr>
          <p:cNvPr id="3" name="Symbol zastępczy zawartości 2">
            <a:extLst>
              <a:ext uri="{FF2B5EF4-FFF2-40B4-BE49-F238E27FC236}">
                <a16:creationId xmlns:a16="http://schemas.microsoft.com/office/drawing/2014/main" id="{947BB424-0B47-34A6-58CC-2316D8C7D92D}"/>
              </a:ext>
            </a:extLst>
          </p:cNvPr>
          <p:cNvSpPr>
            <a:spLocks noGrp="1"/>
          </p:cNvSpPr>
          <p:nvPr>
            <p:ph idx="1"/>
          </p:nvPr>
        </p:nvSpPr>
        <p:spPr>
          <a:xfrm>
            <a:off x="1045028" y="3017522"/>
            <a:ext cx="9941319" cy="3124658"/>
          </a:xfrm>
        </p:spPr>
        <p:txBody>
          <a:bodyPr anchor="ctr">
            <a:normAutofit/>
          </a:bodyPr>
          <a:lstStyle/>
          <a:p>
            <a:pPr marL="0" indent="0" algn="just">
              <a:buNone/>
            </a:pPr>
            <a:r>
              <a:rPr lang="en-US" sz="1500" b="0" i="0" dirty="0">
                <a:effectLst/>
                <a:latin typeface="arial" panose="020B0604020202020204" pitchFamily="34" charset="0"/>
              </a:rPr>
              <a:t>88% of respondents – and at least 70% in each Member State – agree that greenhouse gas emissions should </a:t>
            </a:r>
            <a:r>
              <a:rPr lang="pl-PL" sz="1500" b="0" i="0" dirty="0">
                <a:effectLst/>
                <a:latin typeface="arial" panose="020B0604020202020204" pitchFamily="34" charset="0"/>
              </a:rPr>
              <a:t>be </a:t>
            </a:r>
            <a:r>
              <a:rPr lang="pl-PL" sz="1500" b="0" i="0" dirty="0" err="1">
                <a:effectLst/>
                <a:latin typeface="arial" panose="020B0604020202020204" pitchFamily="34" charset="0"/>
              </a:rPr>
              <a:t>reduced</a:t>
            </a:r>
            <a:r>
              <a:rPr lang="en-US" sz="1500" b="0" i="0" dirty="0">
                <a:effectLst/>
                <a:latin typeface="arial" panose="020B0604020202020204" pitchFamily="34" charset="0"/>
              </a:rPr>
              <a:t> to a minimum while offsetting the remaining emissions for a climate-neutral EU economy by 2050.</a:t>
            </a:r>
          </a:p>
          <a:p>
            <a:pPr marL="0" indent="0" algn="just">
              <a:buNone/>
            </a:pPr>
            <a:r>
              <a:rPr lang="en-US" sz="1500" b="0" i="0" dirty="0">
                <a:effectLst/>
                <a:latin typeface="arial" panose="020B0604020202020204" pitchFamily="34" charset="0"/>
              </a:rPr>
              <a:t>87% of respondents think it is important that their national government take action to increase the amount of renewable energy used and 86% believe governments should take action to improve energy efficiency by 2030.</a:t>
            </a:r>
          </a:p>
          <a:p>
            <a:pPr marL="0" indent="0" algn="just">
              <a:buNone/>
            </a:pPr>
            <a:r>
              <a:rPr lang="en-US" sz="1500" b="0" i="0" dirty="0">
                <a:effectLst/>
                <a:latin typeface="arial" panose="020B0604020202020204" pitchFamily="34" charset="0"/>
              </a:rPr>
              <a:t>67% think their national governments are not doing enough to tackle climate change.</a:t>
            </a:r>
          </a:p>
          <a:p>
            <a:pPr marL="0" indent="0" algn="just">
              <a:buNone/>
            </a:pPr>
            <a:r>
              <a:rPr lang="en-US" sz="1500" b="0" i="0" dirty="0">
                <a:effectLst/>
                <a:latin typeface="arial" panose="020B0604020202020204" pitchFamily="34" charset="0"/>
              </a:rPr>
              <a:t>More than eight in ten (87%) think the EU should take action to increase renewable energy and support energy efficiency (85%).</a:t>
            </a:r>
          </a:p>
          <a:p>
            <a:pPr marL="0" indent="0" algn="just">
              <a:buNone/>
            </a:pPr>
            <a:r>
              <a:rPr lang="en-US" sz="1500" b="0" i="0" dirty="0">
                <a:effectLst/>
                <a:latin typeface="arial" panose="020B0604020202020204" pitchFamily="34" charset="0"/>
              </a:rPr>
              <a:t>Most Europeans support accelerating </a:t>
            </a:r>
            <a:r>
              <a:rPr lang="en-US" sz="1500" b="0" i="0" dirty="0" err="1">
                <a:effectLst/>
                <a:latin typeface="arial" panose="020B0604020202020204" pitchFamily="34" charset="0"/>
              </a:rPr>
              <a:t>decarbonisation</a:t>
            </a:r>
            <a:r>
              <a:rPr lang="en-US" sz="1500" b="0" i="0" dirty="0">
                <a:effectLst/>
                <a:latin typeface="arial" panose="020B0604020202020204" pitchFamily="34" charset="0"/>
              </a:rPr>
              <a:t> in response to Russia’s invasion of Ukraine</a:t>
            </a:r>
          </a:p>
          <a:p>
            <a:pPr marL="0" indent="0" algn="just">
              <a:buNone/>
            </a:pPr>
            <a:r>
              <a:rPr lang="en-US" sz="1500" b="0" i="0" dirty="0">
                <a:effectLst/>
                <a:latin typeface="arial" panose="020B0604020202020204" pitchFamily="34" charset="0"/>
              </a:rPr>
              <a:t>The majority (58%) believe that the European Union should accelerate the transition to a green economy in view of the energy crisis triggered by Russia’s invasion of Ukraine.</a:t>
            </a:r>
          </a:p>
          <a:p>
            <a:endParaRPr lang="en-US" sz="15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653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037644F-3C92-0C87-93AE-09817C54838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Malta </a:t>
            </a:r>
          </a:p>
        </p:txBody>
      </p:sp>
      <p:pic>
        <p:nvPicPr>
          <p:cNvPr id="5" name="Symbol zastępczy zawartości 4" descr="Obraz zawierający tekst, zrzut ekranu, Czcionka, numer&#10;&#10;Opis wygenerowany automatycznie">
            <a:extLst>
              <a:ext uri="{FF2B5EF4-FFF2-40B4-BE49-F238E27FC236}">
                <a16:creationId xmlns:a16="http://schemas.microsoft.com/office/drawing/2014/main" id="{5D00611E-2F92-7753-3A05-0AD591E202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6538" y="643466"/>
            <a:ext cx="4942255" cy="5568739"/>
          </a:xfrm>
          <a:prstGeom prst="rect">
            <a:avLst/>
          </a:prstGeom>
        </p:spPr>
      </p:pic>
    </p:spTree>
    <p:extLst>
      <p:ext uri="{BB962C8B-B14F-4D97-AF65-F5344CB8AC3E}">
        <p14:creationId xmlns:p14="http://schemas.microsoft.com/office/powerpoint/2010/main" val="1782642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EB13236-1C6F-657D-1B37-BC601ECC073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Poland</a:t>
            </a:r>
          </a:p>
        </p:txBody>
      </p:sp>
      <p:pic>
        <p:nvPicPr>
          <p:cNvPr id="5" name="Symbol zastępczy zawartości 4" descr="Obraz zawierający tekst, zrzut ekranu, Czcionka, numer&#10;&#10;Opis wygenerowany automatycznie">
            <a:extLst>
              <a:ext uri="{FF2B5EF4-FFF2-40B4-BE49-F238E27FC236}">
                <a16:creationId xmlns:a16="http://schemas.microsoft.com/office/drawing/2014/main" id="{3E71A8C6-CD7E-665A-09A2-12A4525561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968" y="643466"/>
            <a:ext cx="5095396" cy="5568739"/>
          </a:xfrm>
          <a:prstGeom prst="rect">
            <a:avLst/>
          </a:prstGeom>
        </p:spPr>
      </p:pic>
    </p:spTree>
    <p:extLst>
      <p:ext uri="{BB962C8B-B14F-4D97-AF65-F5344CB8AC3E}">
        <p14:creationId xmlns:p14="http://schemas.microsoft.com/office/powerpoint/2010/main" val="3074942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F3D4F2B-FA35-A4A6-A0A2-72B80EC1270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Portugal</a:t>
            </a:r>
          </a:p>
        </p:txBody>
      </p:sp>
      <p:pic>
        <p:nvPicPr>
          <p:cNvPr id="5" name="Symbol zastępczy zawartości 4" descr="Obraz zawierający tekst, zrzut ekranu, Czcionka, numer">
            <a:extLst>
              <a:ext uri="{FF2B5EF4-FFF2-40B4-BE49-F238E27FC236}">
                <a16:creationId xmlns:a16="http://schemas.microsoft.com/office/drawing/2014/main" id="{B9CF546B-A34F-E377-D914-95A67647DF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5163" y="643466"/>
            <a:ext cx="5165005" cy="5568739"/>
          </a:xfrm>
          <a:prstGeom prst="rect">
            <a:avLst/>
          </a:prstGeom>
        </p:spPr>
      </p:pic>
    </p:spTree>
    <p:extLst>
      <p:ext uri="{BB962C8B-B14F-4D97-AF65-F5344CB8AC3E}">
        <p14:creationId xmlns:p14="http://schemas.microsoft.com/office/powerpoint/2010/main" val="2527144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4FC334C-7123-D32F-2BB0-7DBA583EC63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Slovakia </a:t>
            </a:r>
          </a:p>
        </p:txBody>
      </p:sp>
      <p:pic>
        <p:nvPicPr>
          <p:cNvPr id="5" name="Symbol zastępczy zawartości 4" descr="Obraz zawierający tekst, zrzut ekranu, Czcionka, numer&#10;&#10;Opis wygenerowany automatycznie">
            <a:extLst>
              <a:ext uri="{FF2B5EF4-FFF2-40B4-BE49-F238E27FC236}">
                <a16:creationId xmlns:a16="http://schemas.microsoft.com/office/drawing/2014/main" id="{F66ECCD4-346B-C7F7-B880-90A2D9128A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8202" y="643466"/>
            <a:ext cx="5178928" cy="5568739"/>
          </a:xfrm>
          <a:prstGeom prst="rect">
            <a:avLst/>
          </a:prstGeom>
        </p:spPr>
      </p:pic>
    </p:spTree>
    <p:extLst>
      <p:ext uri="{BB962C8B-B14F-4D97-AF65-F5344CB8AC3E}">
        <p14:creationId xmlns:p14="http://schemas.microsoft.com/office/powerpoint/2010/main" val="1622692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7EF9906-ACC0-FC6A-C1BC-228094C3A469}"/>
              </a:ext>
            </a:extLst>
          </p:cNvPr>
          <p:cNvSpPr>
            <a:spLocks noGrp="1"/>
          </p:cNvSpPr>
          <p:nvPr>
            <p:ph type="title"/>
          </p:nvPr>
        </p:nvSpPr>
        <p:spPr>
          <a:xfrm>
            <a:off x="630936" y="640080"/>
            <a:ext cx="4818888" cy="1481328"/>
          </a:xfrm>
        </p:spPr>
        <p:txBody>
          <a:bodyPr anchor="b">
            <a:normAutofit/>
          </a:bodyPr>
          <a:lstStyle/>
          <a:p>
            <a:endParaRPr lang="en-US" sz="5400"/>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2F4CA1FE-D577-55ED-1BB9-7B497C730E9C}"/>
              </a:ext>
            </a:extLst>
          </p:cNvPr>
          <p:cNvSpPr>
            <a:spLocks noGrp="1"/>
          </p:cNvSpPr>
          <p:nvPr>
            <p:ph idx="1"/>
          </p:nvPr>
        </p:nvSpPr>
        <p:spPr>
          <a:xfrm>
            <a:off x="630936" y="2660904"/>
            <a:ext cx="4818888" cy="3547872"/>
          </a:xfrm>
        </p:spPr>
        <p:txBody>
          <a:bodyPr anchor="t">
            <a:normAutofit/>
          </a:bodyPr>
          <a:lstStyle/>
          <a:p>
            <a:r>
              <a:rPr lang="en-US" sz="2200">
                <a:hlinkClick r:id="rId2"/>
              </a:rPr>
              <a:t>https://www.intelligentcitieschallenge.eu/sites/default/files/2023-03/2023-Local%20Green%20Deals-update-final.pdf</a:t>
            </a:r>
            <a:endParaRPr lang="pl-PL" sz="2200"/>
          </a:p>
          <a:p>
            <a:endParaRPr lang="pl-PL" sz="2200"/>
          </a:p>
          <a:p>
            <a:endParaRPr lang="en-US" sz="2200"/>
          </a:p>
        </p:txBody>
      </p:sp>
      <p:pic>
        <p:nvPicPr>
          <p:cNvPr id="5" name="Obraz 4">
            <a:extLst>
              <a:ext uri="{FF2B5EF4-FFF2-40B4-BE49-F238E27FC236}">
                <a16:creationId xmlns:a16="http://schemas.microsoft.com/office/drawing/2014/main" id="{F2544D05-1492-92CC-89CC-59D40FAC253C}"/>
              </a:ext>
            </a:extLst>
          </p:cNvPr>
          <p:cNvPicPr>
            <a:picLocks noChangeAspect="1"/>
          </p:cNvPicPr>
          <p:nvPr/>
        </p:nvPicPr>
        <p:blipFill>
          <a:blip r:embed="rId3"/>
          <a:stretch>
            <a:fillRect/>
          </a:stretch>
        </p:blipFill>
        <p:spPr>
          <a:xfrm>
            <a:off x="6099048" y="1265884"/>
            <a:ext cx="5458968" cy="4326231"/>
          </a:xfrm>
          <a:prstGeom prst="rect">
            <a:avLst/>
          </a:prstGeom>
        </p:spPr>
      </p:pic>
    </p:spTree>
    <p:extLst>
      <p:ext uri="{BB962C8B-B14F-4D97-AF65-F5344CB8AC3E}">
        <p14:creationId xmlns:p14="http://schemas.microsoft.com/office/powerpoint/2010/main" val="3180197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49E800-A5C8-49A0-A453-ED537DA31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BA67DD7-B75D-4A30-90A4-EEA9F64AF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8194" y="0"/>
            <a:ext cx="6164729" cy="6858000"/>
          </a:xfrm>
          <a:custGeom>
            <a:avLst/>
            <a:gdLst>
              <a:gd name="connsiteX0" fmla="*/ 0 w 6164729"/>
              <a:gd name="connsiteY0" fmla="*/ 6857542 h 6858000"/>
              <a:gd name="connsiteX1" fmla="*/ 199783 w 6164729"/>
              <a:gd name="connsiteY1" fmla="*/ 6857542 h 6858000"/>
              <a:gd name="connsiteX2" fmla="*/ 199783 w 6164729"/>
              <a:gd name="connsiteY2" fmla="*/ 6858000 h 6858000"/>
              <a:gd name="connsiteX3" fmla="*/ 0 w 6164729"/>
              <a:gd name="connsiteY3" fmla="*/ 6858000 h 6858000"/>
              <a:gd name="connsiteX4" fmla="*/ 4818273 w 6164729"/>
              <a:gd name="connsiteY4" fmla="*/ 0 h 6858000"/>
              <a:gd name="connsiteX5" fmla="*/ 5018056 w 6164729"/>
              <a:gd name="connsiteY5" fmla="*/ 0 h 6858000"/>
              <a:gd name="connsiteX6" fmla="*/ 5030703 w 6164729"/>
              <a:gd name="connsiteY6" fmla="*/ 31774 h 6858000"/>
              <a:gd name="connsiteX7" fmla="*/ 6085711 w 6164729"/>
              <a:gd name="connsiteY7" fmla="*/ 2682457 h 6858000"/>
              <a:gd name="connsiteX8" fmla="*/ 6085711 w 6164729"/>
              <a:gd name="connsiteY8" fmla="*/ 3752208 h 6858000"/>
              <a:gd name="connsiteX9" fmla="*/ 4928207 w 6164729"/>
              <a:gd name="connsiteY9" fmla="*/ 6660411 h 6858000"/>
              <a:gd name="connsiteX10" fmla="*/ 4849745 w 6164729"/>
              <a:gd name="connsiteY10" fmla="*/ 6857542 h 6858000"/>
              <a:gd name="connsiteX11" fmla="*/ 4649962 w 6164729"/>
              <a:gd name="connsiteY11" fmla="*/ 6857542 h 6858000"/>
              <a:gd name="connsiteX12" fmla="*/ 4728424 w 6164729"/>
              <a:gd name="connsiteY12" fmla="*/ 6660411 h 6858000"/>
              <a:gd name="connsiteX13" fmla="*/ 5885928 w 6164729"/>
              <a:gd name="connsiteY13" fmla="*/ 3752208 h 6858000"/>
              <a:gd name="connsiteX14" fmla="*/ 5885928 w 6164729"/>
              <a:gd name="connsiteY14" fmla="*/ 2682457 h 6858000"/>
              <a:gd name="connsiteX15" fmla="*/ 4830920 w 6164729"/>
              <a:gd name="connsiteY15" fmla="*/ 317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4729" h="6858000">
                <a:moveTo>
                  <a:pt x="0" y="6857542"/>
                </a:moveTo>
                <a:lnTo>
                  <a:pt x="199783" y="6857542"/>
                </a:lnTo>
                <a:lnTo>
                  <a:pt x="199783" y="6858000"/>
                </a:lnTo>
                <a:lnTo>
                  <a:pt x="0" y="6858000"/>
                </a:lnTo>
                <a:close/>
                <a:moveTo>
                  <a:pt x="4818273" y="0"/>
                </a:moveTo>
                <a:lnTo>
                  <a:pt x="5018056" y="0"/>
                </a:lnTo>
                <a:lnTo>
                  <a:pt x="5030703" y="31774"/>
                </a:lnTo>
                <a:cubicBezTo>
                  <a:pt x="6085711" y="2682457"/>
                  <a:pt x="6085711" y="2682457"/>
                  <a:pt x="6085711" y="2682457"/>
                </a:cubicBezTo>
                <a:cubicBezTo>
                  <a:pt x="6191069" y="2988100"/>
                  <a:pt x="6191069" y="3446565"/>
                  <a:pt x="6085711" y="3752208"/>
                </a:cubicBezTo>
                <a:cubicBezTo>
                  <a:pt x="5601723" y="4968215"/>
                  <a:pt x="5223609" y="5918220"/>
                  <a:pt x="4928207" y="6660411"/>
                </a:cubicBezTo>
                <a:lnTo>
                  <a:pt x="4849745" y="6857542"/>
                </a:lnTo>
                <a:lnTo>
                  <a:pt x="4649962" y="6857542"/>
                </a:lnTo>
                <a:lnTo>
                  <a:pt x="4728424" y="6660411"/>
                </a:lnTo>
                <a:cubicBezTo>
                  <a:pt x="5023826" y="5918220"/>
                  <a:pt x="5401940" y="4968215"/>
                  <a:pt x="5885928" y="3752208"/>
                </a:cubicBezTo>
                <a:cubicBezTo>
                  <a:pt x="5991286" y="3446565"/>
                  <a:pt x="5991286" y="2988100"/>
                  <a:pt x="5885928" y="2682457"/>
                </a:cubicBezTo>
                <a:cubicBezTo>
                  <a:pt x="5885928" y="2682457"/>
                  <a:pt x="5885928" y="2682457"/>
                  <a:pt x="4830920" y="31774"/>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Symbol zastępczy zawartości 4" descr="Obraz zawierający tekst, zrzut ekranu, mikroskop, design&#10;&#10;Opis wygenerowany automatycznie">
            <a:extLst>
              <a:ext uri="{FF2B5EF4-FFF2-40B4-BE49-F238E27FC236}">
                <a16:creationId xmlns:a16="http://schemas.microsoft.com/office/drawing/2014/main" id="{97E8A145-D3F1-0EC6-DABF-7B44B72DDC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7386" y="535311"/>
            <a:ext cx="5747775" cy="6130959"/>
          </a:xfrm>
          <a:prstGeom prst="rect">
            <a:avLst/>
          </a:prstGeom>
        </p:spPr>
      </p:pic>
      <p:grpSp>
        <p:nvGrpSpPr>
          <p:cNvPr id="14" name="Group 13">
            <a:extLst>
              <a:ext uri="{FF2B5EF4-FFF2-40B4-BE49-F238E27FC236}">
                <a16:creationId xmlns:a16="http://schemas.microsoft.com/office/drawing/2014/main" id="{E8C5FC48-0A3C-4D6D-A0D5-EEE93213DB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5" name="Freeform 5">
              <a:extLst>
                <a:ext uri="{FF2B5EF4-FFF2-40B4-BE49-F238E27FC236}">
                  <a16:creationId xmlns:a16="http://schemas.microsoft.com/office/drawing/2014/main" id="{DBBC336D-7E16-4EE1-90F2-8D9F2B618B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0199BE21-2D26-4357-8702-909F3621A3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42896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11B97A-2FB0-4625-8C2E-CDCB1AF68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24" name="Straight Connector 23">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Rectangle 26">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C751E2C-C08C-F4AE-D078-B5641DC1D71B}"/>
              </a:ext>
            </a:extLst>
          </p:cNvPr>
          <p:cNvSpPr>
            <a:spLocks noGrp="1"/>
          </p:cNvSpPr>
          <p:nvPr>
            <p:ph type="title"/>
          </p:nvPr>
        </p:nvSpPr>
        <p:spPr>
          <a:xfrm>
            <a:off x="1060232" y="3801738"/>
            <a:ext cx="10071536" cy="929750"/>
          </a:xfrm>
        </p:spPr>
        <p:txBody>
          <a:bodyPr vert="horz" lIns="91440" tIns="45720" rIns="91440" bIns="45720" rtlCol="0" anchor="b">
            <a:normAutofit/>
          </a:bodyPr>
          <a:lstStyle/>
          <a:p>
            <a:pPr algn="ctr"/>
            <a:endParaRPr lang="en-US" sz="5200"/>
          </a:p>
        </p:txBody>
      </p:sp>
      <p:pic>
        <p:nvPicPr>
          <p:cNvPr id="5" name="Symbol zastępczy zawartości 4" descr="Obraz zawierający tekst, zrzut ekranu, Czcionka&#10;&#10;Opis wygenerowany automatycznie">
            <a:extLst>
              <a:ext uri="{FF2B5EF4-FFF2-40B4-BE49-F238E27FC236}">
                <a16:creationId xmlns:a16="http://schemas.microsoft.com/office/drawing/2014/main" id="{D5C47137-2E16-13D2-4A57-1E5CB448C8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4492" y="1209892"/>
            <a:ext cx="3292790" cy="1868658"/>
          </a:xfrm>
          <a:prstGeom prst="rect">
            <a:avLst/>
          </a:prstGeom>
        </p:spPr>
      </p:pic>
      <p:pic>
        <p:nvPicPr>
          <p:cNvPr id="7" name="Obraz 6" descr="Obraz zawierający tekst, zrzut ekranu, Czcionka&#10;&#10;Opis wygenerowany automatycznie">
            <a:extLst>
              <a:ext uri="{FF2B5EF4-FFF2-40B4-BE49-F238E27FC236}">
                <a16:creationId xmlns:a16="http://schemas.microsoft.com/office/drawing/2014/main" id="{88C121E4-1338-E995-E1D6-43A8A48A55DA}"/>
              </a:ext>
            </a:extLst>
          </p:cNvPr>
          <p:cNvPicPr>
            <a:picLocks noChangeAspect="1"/>
          </p:cNvPicPr>
          <p:nvPr/>
        </p:nvPicPr>
        <p:blipFill>
          <a:blip r:embed="rId3"/>
          <a:stretch>
            <a:fillRect/>
          </a:stretch>
        </p:blipFill>
        <p:spPr>
          <a:xfrm>
            <a:off x="4457293" y="1374532"/>
            <a:ext cx="3292790" cy="1539378"/>
          </a:xfrm>
          <a:prstGeom prst="rect">
            <a:avLst/>
          </a:prstGeom>
        </p:spPr>
      </p:pic>
      <p:pic>
        <p:nvPicPr>
          <p:cNvPr id="9" name="Obraz 8" descr="Obraz zawierający tekst, zrzut ekranu, Czcionka&#10;&#10;Opis wygenerowany automatycznie">
            <a:extLst>
              <a:ext uri="{FF2B5EF4-FFF2-40B4-BE49-F238E27FC236}">
                <a16:creationId xmlns:a16="http://schemas.microsoft.com/office/drawing/2014/main" id="{FA4B03EC-1015-F51A-3F1F-68EFEC9348DE}"/>
              </a:ext>
            </a:extLst>
          </p:cNvPr>
          <p:cNvPicPr>
            <a:picLocks noChangeAspect="1"/>
          </p:cNvPicPr>
          <p:nvPr/>
        </p:nvPicPr>
        <p:blipFill>
          <a:blip r:embed="rId4"/>
          <a:stretch>
            <a:fillRect/>
          </a:stretch>
        </p:blipFill>
        <p:spPr>
          <a:xfrm>
            <a:off x="8015984" y="1407459"/>
            <a:ext cx="3292790" cy="1473523"/>
          </a:xfrm>
          <a:prstGeom prst="rect">
            <a:avLst/>
          </a:prstGeom>
        </p:spPr>
      </p:pic>
    </p:spTree>
    <p:extLst>
      <p:ext uri="{BB962C8B-B14F-4D97-AF65-F5344CB8AC3E}">
        <p14:creationId xmlns:p14="http://schemas.microsoft.com/office/powerpoint/2010/main" val="3368769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C82B5E-07ED-99AA-0CB9-E1B9B780FC7D}"/>
              </a:ext>
            </a:extLst>
          </p:cNvPr>
          <p:cNvSpPr>
            <a:spLocks noGrp="1"/>
          </p:cNvSpPr>
          <p:nvPr>
            <p:ph type="title"/>
          </p:nvPr>
        </p:nvSpPr>
        <p:spPr/>
        <p:txBody>
          <a:bodyPr>
            <a:normAutofit/>
          </a:bodyPr>
          <a:lstStyle/>
          <a:p>
            <a:r>
              <a:rPr lang="en-US" sz="3200" b="0" i="0" dirty="0">
                <a:solidFill>
                  <a:srgbClr val="26324B"/>
                </a:solidFill>
                <a:effectLst/>
                <a:latin typeface="arial" panose="020B0604020202020204" pitchFamily="34" charset="0"/>
              </a:rPr>
              <a:t>Coal regions in transition Initiative</a:t>
            </a:r>
            <a:endParaRPr lang="en-US" sz="3200" dirty="0"/>
          </a:p>
        </p:txBody>
      </p:sp>
      <p:sp>
        <p:nvSpPr>
          <p:cNvPr id="3" name="Symbol zastępczy zawartości 2">
            <a:extLst>
              <a:ext uri="{FF2B5EF4-FFF2-40B4-BE49-F238E27FC236}">
                <a16:creationId xmlns:a16="http://schemas.microsoft.com/office/drawing/2014/main" id="{0C0E345D-BB00-0D54-951D-B4D76F44EF78}"/>
              </a:ext>
            </a:extLst>
          </p:cNvPr>
          <p:cNvSpPr>
            <a:spLocks noGrp="1"/>
          </p:cNvSpPr>
          <p:nvPr>
            <p:ph idx="1"/>
          </p:nvPr>
        </p:nvSpPr>
        <p:spPr/>
        <p:txBody>
          <a:bodyPr/>
          <a:lstStyle/>
          <a:p>
            <a:pPr marL="0" indent="0">
              <a:buNone/>
            </a:pPr>
            <a:r>
              <a:rPr lang="en-US" b="0" i="0" dirty="0">
                <a:solidFill>
                  <a:srgbClr val="26324B"/>
                </a:solidFill>
                <a:effectLst/>
                <a:latin typeface="arial" panose="020B0604020202020204" pitchFamily="34" charset="0"/>
              </a:rPr>
              <a:t>To ensure that no region, worker or community is left behind in the energy transition, the Commission launched the Coal regions in transition Initiative (</a:t>
            </a:r>
            <a:r>
              <a:rPr lang="en-US" b="0" i="0" dirty="0" err="1">
                <a:solidFill>
                  <a:srgbClr val="26324B"/>
                </a:solidFill>
                <a:effectLst/>
                <a:latin typeface="arial" panose="020B0604020202020204" pitchFamily="34" charset="0"/>
              </a:rPr>
              <a:t>CRiT</a:t>
            </a:r>
            <a:r>
              <a:rPr lang="en-US" b="0" i="0" dirty="0">
                <a:solidFill>
                  <a:srgbClr val="26324B"/>
                </a:solidFill>
                <a:effectLst/>
                <a:latin typeface="arial" panose="020B0604020202020204" pitchFamily="34" charset="0"/>
              </a:rPr>
              <a:t>) in 2017 to help mitigate the social consequences of the low-carbon transition in coal, peat and oil shale regions of the European Union.</a:t>
            </a:r>
            <a:endParaRPr lang="pl-PL" b="0" i="0" dirty="0">
              <a:solidFill>
                <a:srgbClr val="26324B"/>
              </a:solidFill>
              <a:effectLst/>
              <a:latin typeface="arial" panose="020B0604020202020204" pitchFamily="34" charset="0"/>
            </a:endParaRPr>
          </a:p>
          <a:p>
            <a:pPr marL="0" indent="0">
              <a:buNone/>
            </a:pPr>
            <a:r>
              <a:rPr lang="en-US" dirty="0">
                <a:hlinkClick r:id="rId2"/>
              </a:rPr>
              <a:t>https://energy.ec.europa.eu/topics/carbon-management-and-fossil-fuels/eu-coal-regions-transition_en</a:t>
            </a:r>
            <a:endParaRPr lang="pl-PL" dirty="0">
              <a:solidFill>
                <a:srgbClr val="26324B"/>
              </a:solidFill>
              <a:latin typeface="arial" panose="020B0604020202020204" pitchFamily="34" charset="0"/>
            </a:endParaRPr>
          </a:p>
          <a:p>
            <a:endParaRPr lang="en-US" dirty="0"/>
          </a:p>
        </p:txBody>
      </p:sp>
    </p:spTree>
    <p:extLst>
      <p:ext uri="{BB962C8B-B14F-4D97-AF65-F5344CB8AC3E}">
        <p14:creationId xmlns:p14="http://schemas.microsoft.com/office/powerpoint/2010/main" val="918795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94FD85-96F0-6C75-7F5B-2ED3DAEF27E5}"/>
              </a:ext>
            </a:extLst>
          </p:cNvPr>
          <p:cNvSpPr>
            <a:spLocks noGrp="1"/>
          </p:cNvSpPr>
          <p:nvPr>
            <p:ph type="title"/>
          </p:nvPr>
        </p:nvSpPr>
        <p:spPr/>
        <p:txBody>
          <a:bodyPr>
            <a:normAutofit/>
          </a:bodyPr>
          <a:lstStyle/>
          <a:p>
            <a:r>
              <a:rPr lang="en-US" sz="2800" b="0" i="0" dirty="0">
                <a:effectLst/>
                <a:latin typeface="arial" panose="020B0604020202020204" pitchFamily="34" charset="0"/>
              </a:rPr>
              <a:t>The national energy and climate plans</a:t>
            </a:r>
            <a:endParaRPr lang="en-US" sz="2800" dirty="0"/>
          </a:p>
        </p:txBody>
      </p:sp>
      <p:sp>
        <p:nvSpPr>
          <p:cNvPr id="3" name="Symbol zastępczy zawartości 2">
            <a:extLst>
              <a:ext uri="{FF2B5EF4-FFF2-40B4-BE49-F238E27FC236}">
                <a16:creationId xmlns:a16="http://schemas.microsoft.com/office/drawing/2014/main" id="{E760DB3C-A986-B9F1-6931-DFDCE10F340D}"/>
              </a:ext>
            </a:extLst>
          </p:cNvPr>
          <p:cNvSpPr>
            <a:spLocks noGrp="1"/>
          </p:cNvSpPr>
          <p:nvPr>
            <p:ph idx="1"/>
          </p:nvPr>
        </p:nvSpPr>
        <p:spPr/>
        <p:txBody>
          <a:bodyPr>
            <a:normAutofit fontScale="70000" lnSpcReduction="20000"/>
          </a:bodyPr>
          <a:lstStyle/>
          <a:p>
            <a:pPr marL="0" indent="0">
              <a:buNone/>
            </a:pPr>
            <a:r>
              <a:rPr lang="en-US" dirty="0">
                <a:hlinkClick r:id="rId2"/>
              </a:rPr>
              <a:t>https://commission.europa.eu/energy-climate-change-environment/implementation-eu-countries/energy-and-climate-governance-and-reporting/national-energy-and-climate-plans_en</a:t>
            </a:r>
            <a:endParaRPr lang="pl-PL" dirty="0"/>
          </a:p>
          <a:p>
            <a:endParaRPr lang="pl-PL" dirty="0"/>
          </a:p>
          <a:p>
            <a:pPr marL="0" indent="0" algn="l">
              <a:buNone/>
            </a:pPr>
            <a:r>
              <a:rPr lang="en-US" b="0" i="0" dirty="0">
                <a:effectLst/>
                <a:latin typeface="arial" panose="020B0604020202020204" pitchFamily="34" charset="0"/>
              </a:rPr>
              <a:t>The national energy and climate plans (NECPs) were introduced by the </a:t>
            </a:r>
            <a:r>
              <a:rPr lang="en-US" b="0" i="0" u="sng" dirty="0">
                <a:effectLst/>
                <a:latin typeface="arial" panose="020B0604020202020204" pitchFamily="34" charset="0"/>
                <a:hlinkClick r:id="rId3"/>
              </a:rPr>
              <a:t>Regulation on the governance of the energy union and climate action</a:t>
            </a:r>
            <a:r>
              <a:rPr lang="en-US" b="0" i="0" dirty="0">
                <a:effectLst/>
                <a:latin typeface="arial" panose="020B0604020202020204" pitchFamily="34" charset="0"/>
              </a:rPr>
              <a:t> (EU)2018/1999, agreed as part of the </a:t>
            </a:r>
            <a:r>
              <a:rPr lang="en-US" b="0" i="0" u="sng" dirty="0">
                <a:effectLst/>
                <a:latin typeface="arial" panose="020B0604020202020204" pitchFamily="34" charset="0"/>
                <a:hlinkClick r:id="rId4"/>
              </a:rPr>
              <a:t>Clean energy for all Europeans package</a:t>
            </a:r>
            <a:r>
              <a:rPr lang="en-US" b="0" i="0" dirty="0">
                <a:effectLst/>
                <a:latin typeface="arial" panose="020B0604020202020204" pitchFamily="34" charset="0"/>
              </a:rPr>
              <a:t> which was adopted in 2019.</a:t>
            </a:r>
          </a:p>
          <a:p>
            <a:pPr marL="0" indent="0" algn="l">
              <a:buNone/>
            </a:pPr>
            <a:r>
              <a:rPr lang="en-US" b="0" i="0" dirty="0">
                <a:effectLst/>
                <a:latin typeface="arial" panose="020B0604020202020204" pitchFamily="34" charset="0"/>
              </a:rPr>
              <a:t>The national plans outline how the EU countries intend to address the 5 dimensions of the energy union:</a:t>
            </a:r>
          </a:p>
          <a:p>
            <a:pPr algn="l">
              <a:buFont typeface="Arial" panose="020B0604020202020204" pitchFamily="34" charset="0"/>
              <a:buChar char="•"/>
            </a:pPr>
            <a:r>
              <a:rPr lang="en-US" b="0" i="0" dirty="0" err="1">
                <a:effectLst/>
                <a:latin typeface="arial" panose="020B0604020202020204" pitchFamily="34" charset="0"/>
              </a:rPr>
              <a:t>decarbonisation</a:t>
            </a:r>
            <a:endParaRPr lang="en-US" b="0" i="0" dirty="0">
              <a:effectLst/>
              <a:latin typeface="arial" panose="020B0604020202020204" pitchFamily="34" charset="0"/>
            </a:endParaRPr>
          </a:p>
          <a:p>
            <a:pPr algn="l">
              <a:buFont typeface="Arial" panose="020B0604020202020204" pitchFamily="34" charset="0"/>
              <a:buChar char="•"/>
            </a:pPr>
            <a:r>
              <a:rPr lang="en-US" b="0" i="0" dirty="0">
                <a:effectLst/>
                <a:latin typeface="arial" panose="020B0604020202020204" pitchFamily="34" charset="0"/>
              </a:rPr>
              <a:t>energy efficiency</a:t>
            </a:r>
          </a:p>
          <a:p>
            <a:pPr algn="l">
              <a:buFont typeface="Arial" panose="020B0604020202020204" pitchFamily="34" charset="0"/>
              <a:buChar char="•"/>
            </a:pPr>
            <a:r>
              <a:rPr lang="en-US" b="0" i="0" dirty="0">
                <a:effectLst/>
                <a:latin typeface="arial" panose="020B0604020202020204" pitchFamily="34" charset="0"/>
              </a:rPr>
              <a:t>energy security</a:t>
            </a:r>
          </a:p>
          <a:p>
            <a:pPr algn="l">
              <a:buFont typeface="Arial" panose="020B0604020202020204" pitchFamily="34" charset="0"/>
              <a:buChar char="•"/>
            </a:pPr>
            <a:r>
              <a:rPr lang="en-US" b="0" i="0" dirty="0">
                <a:effectLst/>
                <a:latin typeface="arial" panose="020B0604020202020204" pitchFamily="34" charset="0"/>
              </a:rPr>
              <a:t>internal energy market</a:t>
            </a:r>
          </a:p>
          <a:p>
            <a:pPr algn="l">
              <a:buFont typeface="Arial" panose="020B0604020202020204" pitchFamily="34" charset="0"/>
              <a:buChar char="•"/>
            </a:pPr>
            <a:r>
              <a:rPr lang="en-US" b="0" i="0" dirty="0">
                <a:effectLst/>
                <a:latin typeface="arial" panose="020B0604020202020204" pitchFamily="34" charset="0"/>
              </a:rPr>
              <a:t>research, innovation and competitiveness</a:t>
            </a:r>
          </a:p>
          <a:p>
            <a:endParaRPr lang="en-US" dirty="0"/>
          </a:p>
        </p:txBody>
      </p:sp>
    </p:spTree>
    <p:extLst>
      <p:ext uri="{BB962C8B-B14F-4D97-AF65-F5344CB8AC3E}">
        <p14:creationId xmlns:p14="http://schemas.microsoft.com/office/powerpoint/2010/main" val="1882909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ADE78C9-B119-9751-F221-F9E8CCD497F6}"/>
              </a:ext>
            </a:extLst>
          </p:cNvPr>
          <p:cNvSpPr>
            <a:spLocks noGrp="1"/>
          </p:cNvSpPr>
          <p:nvPr>
            <p:ph type="title"/>
          </p:nvPr>
        </p:nvSpPr>
        <p:spPr/>
        <p:txBody>
          <a:bodyPr/>
          <a:lstStyle/>
          <a:p>
            <a:r>
              <a:rPr lang="en-US" b="0" i="0" dirty="0">
                <a:solidFill>
                  <a:srgbClr val="2E3034"/>
                </a:solidFill>
                <a:effectLst/>
                <a:latin typeface="Roboto" panose="02000000000000000000" pitchFamily="2" charset="0"/>
              </a:rPr>
              <a:t>The Antwerp Declaration</a:t>
            </a:r>
            <a:endParaRPr lang="en-US" dirty="0"/>
          </a:p>
        </p:txBody>
      </p:sp>
      <p:sp>
        <p:nvSpPr>
          <p:cNvPr id="3" name="Symbol zastępczy zawartości 2">
            <a:extLst>
              <a:ext uri="{FF2B5EF4-FFF2-40B4-BE49-F238E27FC236}">
                <a16:creationId xmlns:a16="http://schemas.microsoft.com/office/drawing/2014/main" id="{88247487-EDEC-E284-938C-D43E5BDC15BA}"/>
              </a:ext>
            </a:extLst>
          </p:cNvPr>
          <p:cNvSpPr>
            <a:spLocks noGrp="1"/>
          </p:cNvSpPr>
          <p:nvPr>
            <p:ph idx="1"/>
          </p:nvPr>
        </p:nvSpPr>
        <p:spPr/>
        <p:txBody>
          <a:bodyPr>
            <a:normAutofit fontScale="77500" lnSpcReduction="20000"/>
          </a:bodyPr>
          <a:lstStyle/>
          <a:p>
            <a:pPr marL="0" indent="0" algn="just">
              <a:buNone/>
            </a:pPr>
            <a:r>
              <a:rPr lang="en-US" b="0" i="0" dirty="0">
                <a:solidFill>
                  <a:srgbClr val="2E3034"/>
                </a:solidFill>
                <a:effectLst/>
                <a:latin typeface="Roboto" panose="02000000000000000000" pitchFamily="2" charset="0"/>
              </a:rPr>
              <a:t>In January 2024, Belgian Prime Minister De </a:t>
            </a:r>
            <a:r>
              <a:rPr lang="en-US" b="0" i="0" dirty="0" err="1">
                <a:solidFill>
                  <a:srgbClr val="2E3034"/>
                </a:solidFill>
                <a:effectLst/>
                <a:latin typeface="Roboto" panose="02000000000000000000" pitchFamily="2" charset="0"/>
              </a:rPr>
              <a:t>Croo</a:t>
            </a:r>
            <a:r>
              <a:rPr lang="en-US" b="0" i="0" dirty="0">
                <a:solidFill>
                  <a:srgbClr val="2E3034"/>
                </a:solidFill>
                <a:effectLst/>
                <a:latin typeface="Roboto" panose="02000000000000000000" pitchFamily="2" charset="0"/>
              </a:rPr>
              <a:t> launched the Belgian Presidency of the Council of the EU by </a:t>
            </a:r>
            <a:r>
              <a:rPr lang="en-US" b="0" i="0" u="none" strike="noStrike" dirty="0">
                <a:solidFill>
                  <a:srgbClr val="2E3034"/>
                </a:solidFill>
                <a:effectLst/>
                <a:latin typeface="Roboto" panose="02000000000000000000" pitchFamily="2" charset="0"/>
                <a:hlinkClick r:id="rId2"/>
              </a:rPr>
              <a:t>telling</a:t>
            </a:r>
            <a:r>
              <a:rPr lang="en-US" b="0" i="0" dirty="0">
                <a:solidFill>
                  <a:srgbClr val="2E3034"/>
                </a:solidFill>
                <a:effectLst/>
                <a:latin typeface="Roboto" panose="02000000000000000000" pitchFamily="2" charset="0"/>
              </a:rPr>
              <a:t> the European Parliament that “</a:t>
            </a:r>
            <a:r>
              <a:rPr lang="en-US" b="1" i="0" dirty="0">
                <a:solidFill>
                  <a:srgbClr val="2E3034"/>
                </a:solidFill>
                <a:effectLst/>
                <a:latin typeface="Roboto" panose="02000000000000000000" pitchFamily="2" charset="0"/>
              </a:rPr>
              <a:t>we need an Industrial Deal alongside the Green Deal</a:t>
            </a:r>
            <a:r>
              <a:rPr lang="en-US" b="0" i="0" dirty="0">
                <a:solidFill>
                  <a:srgbClr val="2E3034"/>
                </a:solidFill>
                <a:effectLst/>
                <a:latin typeface="Roboto" panose="02000000000000000000" pitchFamily="2" charset="0"/>
              </a:rPr>
              <a:t>”. A few weeks later, together with European Commission President Ursula von der Leyen, he unveiled the </a:t>
            </a:r>
            <a:r>
              <a:rPr lang="en-US" b="0" i="0" u="none" strike="noStrike" dirty="0">
                <a:solidFill>
                  <a:srgbClr val="2E3034"/>
                </a:solidFill>
                <a:effectLst/>
                <a:latin typeface="Roboto" panose="02000000000000000000" pitchFamily="2" charset="0"/>
                <a:hlinkClick r:id="rId3"/>
              </a:rPr>
              <a:t>Antwerp Declaration</a:t>
            </a:r>
            <a:r>
              <a:rPr lang="en-US" b="0" i="0" dirty="0">
                <a:solidFill>
                  <a:srgbClr val="2E3034"/>
                </a:solidFill>
                <a:effectLst/>
                <a:latin typeface="Roboto" panose="02000000000000000000" pitchFamily="2" charset="0"/>
              </a:rPr>
              <a:t>, which calls for</a:t>
            </a:r>
            <a:r>
              <a:rPr lang="en-US" b="1" i="0" dirty="0">
                <a:solidFill>
                  <a:srgbClr val="2E3034"/>
                </a:solidFill>
                <a:effectLst/>
                <a:latin typeface="Roboto" panose="02000000000000000000" pitchFamily="2" charset="0"/>
              </a:rPr>
              <a:t> an Industrial Deal to be at the heart of the EU’s next political agenda</a:t>
            </a:r>
            <a:r>
              <a:rPr lang="en-US" b="0" i="0" dirty="0">
                <a:solidFill>
                  <a:srgbClr val="2E3034"/>
                </a:solidFill>
                <a:effectLst/>
                <a:latin typeface="Roboto" panose="02000000000000000000" pitchFamily="2" charset="0"/>
              </a:rPr>
              <a:t> and has been signed by more than 500 companies from energy-intensive industries.  </a:t>
            </a:r>
          </a:p>
          <a:p>
            <a:pPr marL="0" indent="0" algn="just">
              <a:buNone/>
            </a:pPr>
            <a:r>
              <a:rPr lang="en-US" b="0" i="0" dirty="0">
                <a:solidFill>
                  <a:srgbClr val="2E3034"/>
                </a:solidFill>
                <a:effectLst/>
                <a:latin typeface="Roboto" panose="02000000000000000000" pitchFamily="2" charset="0"/>
              </a:rPr>
              <a:t>The Antwerp Declaration calls for the creation of a clean technology financing strategy, the provision of renewable and affordable energy, a focus on sustainable and digital infrastructure, an increase in the EU’s supply of raw materials and a boost in demand for net-zero, low-carbon and circular products, among other things. </a:t>
            </a:r>
          </a:p>
          <a:p>
            <a:pPr marL="0" indent="0" algn="just">
              <a:buNone/>
            </a:pPr>
            <a:r>
              <a:rPr lang="en-US" b="0" i="0" dirty="0">
                <a:solidFill>
                  <a:srgbClr val="2E3034"/>
                </a:solidFill>
                <a:effectLst/>
                <a:latin typeface="Roboto" panose="02000000000000000000" pitchFamily="2" charset="0"/>
              </a:rPr>
              <a:t>The push for an Industrial Deal in its current form appears to be largely a </a:t>
            </a:r>
            <a:r>
              <a:rPr lang="en-US" b="1" i="0" dirty="0">
                <a:solidFill>
                  <a:srgbClr val="2E3034"/>
                </a:solidFill>
                <a:effectLst/>
                <a:latin typeface="Roboto" panose="02000000000000000000" pitchFamily="2" charset="0"/>
              </a:rPr>
              <a:t>business-friendly move to appeal to those right-wing political parties and interest groups</a:t>
            </a:r>
            <a:r>
              <a:rPr lang="en-US" b="0" i="0" dirty="0">
                <a:solidFill>
                  <a:srgbClr val="2E3034"/>
                </a:solidFill>
                <a:effectLst/>
                <a:latin typeface="Roboto" panose="02000000000000000000" pitchFamily="2" charset="0"/>
              </a:rPr>
              <a:t> across Europe that have increasingly portrayed the European Green Deal as </a:t>
            </a:r>
            <a:r>
              <a:rPr lang="en-US" b="0" i="0" u="none" strike="noStrike" dirty="0">
                <a:solidFill>
                  <a:srgbClr val="2E3034"/>
                </a:solidFill>
                <a:effectLst/>
                <a:latin typeface="Roboto" panose="02000000000000000000" pitchFamily="2" charset="0"/>
                <a:hlinkClick r:id="rId4"/>
              </a:rPr>
              <a:t>harmful</a:t>
            </a:r>
            <a:r>
              <a:rPr lang="en-US" b="0" i="0" dirty="0">
                <a:solidFill>
                  <a:srgbClr val="2E3034"/>
                </a:solidFill>
                <a:effectLst/>
                <a:latin typeface="Roboto" panose="02000000000000000000" pitchFamily="2" charset="0"/>
              </a:rPr>
              <a:t> to businesses and workers.</a:t>
            </a:r>
          </a:p>
          <a:p>
            <a:endParaRPr lang="en-US" dirty="0"/>
          </a:p>
        </p:txBody>
      </p:sp>
    </p:spTree>
    <p:extLst>
      <p:ext uri="{BB962C8B-B14F-4D97-AF65-F5344CB8AC3E}">
        <p14:creationId xmlns:p14="http://schemas.microsoft.com/office/powerpoint/2010/main" val="916771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501BC3-82AE-A933-57B1-436B627EC540}"/>
              </a:ext>
            </a:extLst>
          </p:cNvPr>
          <p:cNvSpPr>
            <a:spLocks noGrp="1"/>
          </p:cNvSpPr>
          <p:nvPr>
            <p:ph type="title"/>
          </p:nvPr>
        </p:nvSpPr>
        <p:spPr/>
        <p:txBody>
          <a:bodyPr/>
          <a:lstStyle/>
          <a:p>
            <a:r>
              <a:rPr lang="en-US" b="0" i="0" dirty="0">
                <a:solidFill>
                  <a:srgbClr val="0D0F16"/>
                </a:solidFill>
                <a:effectLst/>
                <a:latin typeface="Martina Plantijn"/>
              </a:rPr>
              <a:t>Industrial Deal</a:t>
            </a:r>
            <a:endParaRPr lang="en-US" dirty="0"/>
          </a:p>
        </p:txBody>
      </p:sp>
      <p:sp>
        <p:nvSpPr>
          <p:cNvPr id="3" name="Symbol zastępczy zawartości 2">
            <a:extLst>
              <a:ext uri="{FF2B5EF4-FFF2-40B4-BE49-F238E27FC236}">
                <a16:creationId xmlns:a16="http://schemas.microsoft.com/office/drawing/2014/main" id="{D98C02F3-C78E-79F4-6203-326DBD02F687}"/>
              </a:ext>
            </a:extLst>
          </p:cNvPr>
          <p:cNvSpPr>
            <a:spLocks noGrp="1"/>
          </p:cNvSpPr>
          <p:nvPr>
            <p:ph idx="1"/>
          </p:nvPr>
        </p:nvSpPr>
        <p:spPr/>
        <p:txBody>
          <a:bodyPr>
            <a:normAutofit fontScale="92500" lnSpcReduction="10000"/>
          </a:bodyPr>
          <a:lstStyle/>
          <a:p>
            <a:pPr marL="0" indent="0" algn="l">
              <a:buNone/>
            </a:pPr>
            <a:r>
              <a:rPr lang="en-US" b="0" i="0" dirty="0">
                <a:solidFill>
                  <a:srgbClr val="0D0F16"/>
                </a:solidFill>
                <a:effectLst/>
                <a:latin typeface="Martina Plantijn"/>
              </a:rPr>
              <a:t>Belgian Prime Minister Alexander De </a:t>
            </a:r>
            <a:r>
              <a:rPr lang="en-US" b="0" i="0" dirty="0" err="1">
                <a:solidFill>
                  <a:srgbClr val="0D0F16"/>
                </a:solidFill>
                <a:effectLst/>
                <a:latin typeface="Martina Plantijn"/>
              </a:rPr>
              <a:t>Croo</a:t>
            </a:r>
            <a:r>
              <a:rPr lang="en-US" b="0" i="0" dirty="0">
                <a:solidFill>
                  <a:srgbClr val="0D0F16"/>
                </a:solidFill>
                <a:effectLst/>
                <a:latin typeface="Martina Plantijn"/>
              </a:rPr>
              <a:t>, “To keep industrial production here with us in Europe, we need an Industrial Deal alongside the Green Deal,”. His speech was meant to kickstart Belgium’s presidency, which will make the country an influential power broker among the bloc’s capitals for six months.</a:t>
            </a:r>
          </a:p>
          <a:p>
            <a:pPr marL="0" indent="0" algn="l">
              <a:buNone/>
            </a:pPr>
            <a:r>
              <a:rPr lang="en-US" b="0" i="0" dirty="0">
                <a:solidFill>
                  <a:srgbClr val="0D0F16"/>
                </a:solidFill>
                <a:effectLst/>
                <a:latin typeface="Martina Plantijn"/>
              </a:rPr>
              <a:t>“The climate policies of China and the U.S. contain an abundance of carrots for their industry,” he added, “While we, here in Europe, all too often grab for the stick.”</a:t>
            </a:r>
          </a:p>
          <a:p>
            <a:pPr marL="0" indent="0" algn="l">
              <a:buNone/>
            </a:pPr>
            <a:r>
              <a:rPr lang="en-US" b="0" i="0" dirty="0">
                <a:solidFill>
                  <a:srgbClr val="0D0F16"/>
                </a:solidFill>
                <a:effectLst/>
                <a:latin typeface="Martina Plantijn"/>
              </a:rPr>
              <a:t>De </a:t>
            </a:r>
            <a:r>
              <a:rPr lang="en-US" b="0" i="0" dirty="0" err="1">
                <a:solidFill>
                  <a:srgbClr val="0D0F16"/>
                </a:solidFill>
                <a:effectLst/>
                <a:latin typeface="Martina Plantijn"/>
              </a:rPr>
              <a:t>Croo’s</a:t>
            </a:r>
            <a:r>
              <a:rPr lang="en-US" b="0" i="0" dirty="0">
                <a:solidFill>
                  <a:srgbClr val="0D0F16"/>
                </a:solidFill>
                <a:effectLst/>
                <a:latin typeface="Martina Plantijn"/>
              </a:rPr>
              <a:t> comments are unsurprising, given that right-wing parties have pounced on a perception that the EU’s Green Deal — which aims to make the bloc climate neutral by 2050 — is too burdensome for workers and businesses. </a:t>
            </a:r>
          </a:p>
          <a:p>
            <a:endParaRPr lang="en-US" dirty="0"/>
          </a:p>
        </p:txBody>
      </p:sp>
    </p:spTree>
    <p:extLst>
      <p:ext uri="{BB962C8B-B14F-4D97-AF65-F5344CB8AC3E}">
        <p14:creationId xmlns:p14="http://schemas.microsoft.com/office/powerpoint/2010/main" val="897238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8A619E-2C66-DFD3-1410-F955372A24A1}"/>
              </a:ext>
            </a:extLst>
          </p:cNvPr>
          <p:cNvSpPr>
            <a:spLocks noGrp="1"/>
          </p:cNvSpPr>
          <p:nvPr>
            <p:ph type="title"/>
          </p:nvPr>
        </p:nvSpPr>
        <p:spPr/>
        <p:txBody>
          <a:bodyPr>
            <a:normAutofit/>
          </a:bodyPr>
          <a:lstStyle/>
          <a:p>
            <a:r>
              <a:rPr lang="pl-PL" sz="2800" dirty="0">
                <a:solidFill>
                  <a:srgbClr val="FF0000"/>
                </a:solidFill>
              </a:rPr>
              <a:t>H</a:t>
            </a:r>
            <a:r>
              <a:rPr lang="en-US" sz="2800" i="0" dirty="0">
                <a:solidFill>
                  <a:srgbClr val="FF0000"/>
                </a:solidFill>
                <a:effectLst/>
              </a:rPr>
              <a:t>ow to reconcile competitiveness of the EU green economy and implementation of the European Green Deal?</a:t>
            </a:r>
            <a:br>
              <a:rPr lang="en-US" sz="2800" i="0" dirty="0">
                <a:solidFill>
                  <a:srgbClr val="FF0000"/>
                </a:solidFill>
                <a:effectLst/>
              </a:rPr>
            </a:br>
            <a:endParaRPr lang="en-US" sz="2800" dirty="0">
              <a:solidFill>
                <a:srgbClr val="FF0000"/>
              </a:solidFill>
            </a:endParaRPr>
          </a:p>
        </p:txBody>
      </p:sp>
      <p:sp>
        <p:nvSpPr>
          <p:cNvPr id="3" name="Symbol zastępczy zawartości 2">
            <a:extLst>
              <a:ext uri="{FF2B5EF4-FFF2-40B4-BE49-F238E27FC236}">
                <a16:creationId xmlns:a16="http://schemas.microsoft.com/office/drawing/2014/main" id="{FD32656F-45F2-E1A2-12C9-92A089DCA7F6}"/>
              </a:ext>
            </a:extLst>
          </p:cNvPr>
          <p:cNvSpPr>
            <a:spLocks noGrp="1"/>
          </p:cNvSpPr>
          <p:nvPr>
            <p:ph idx="1"/>
          </p:nvPr>
        </p:nvSpPr>
        <p:spPr/>
        <p:txBody>
          <a:bodyPr/>
          <a:lstStyle/>
          <a:p>
            <a:pPr marL="0" indent="0">
              <a:buNone/>
            </a:pPr>
            <a:r>
              <a:rPr lang="en-US" dirty="0">
                <a:hlinkClick r:id="rId2"/>
              </a:rPr>
              <a:t>https://environment.ec.europa.eu/topics/forests/deforestation/regulation-deforestation-free-products_en</a:t>
            </a:r>
            <a:r>
              <a:rPr lang="pl-PL" dirty="0"/>
              <a:t> </a:t>
            </a:r>
          </a:p>
          <a:p>
            <a:pPr marL="0" indent="0">
              <a:buNone/>
            </a:pPr>
            <a:endParaRPr lang="pl-PL" dirty="0"/>
          </a:p>
          <a:p>
            <a:pPr marL="0" indent="0">
              <a:buNone/>
            </a:pPr>
            <a:r>
              <a:rPr lang="en-US" dirty="0">
                <a:hlinkClick r:id="rId3"/>
              </a:rPr>
              <a:t>https://www.eurozine.com/whats-next-for-the-european-green-deal/</a:t>
            </a:r>
            <a:endParaRPr lang="pl-PL" dirty="0"/>
          </a:p>
          <a:p>
            <a:endParaRPr lang="pl-PL" dirty="0"/>
          </a:p>
          <a:p>
            <a:endParaRPr lang="en-US" dirty="0"/>
          </a:p>
        </p:txBody>
      </p:sp>
    </p:spTree>
    <p:extLst>
      <p:ext uri="{BB962C8B-B14F-4D97-AF65-F5344CB8AC3E}">
        <p14:creationId xmlns:p14="http://schemas.microsoft.com/office/powerpoint/2010/main" val="225133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5B8D89-0651-267B-1723-116F9E35ADFE}"/>
              </a:ext>
            </a:extLst>
          </p:cNvPr>
          <p:cNvSpPr>
            <a:spLocks noGrp="1"/>
          </p:cNvSpPr>
          <p:nvPr>
            <p:ph type="title"/>
          </p:nvPr>
        </p:nvSpPr>
        <p:spPr/>
        <p:txBody>
          <a:bodyPr/>
          <a:lstStyle/>
          <a:p>
            <a:endParaRPr lang="en-US"/>
          </a:p>
        </p:txBody>
      </p:sp>
      <p:sp>
        <p:nvSpPr>
          <p:cNvPr id="3" name="Symbol zastępczy zawartości 2">
            <a:extLst>
              <a:ext uri="{FF2B5EF4-FFF2-40B4-BE49-F238E27FC236}">
                <a16:creationId xmlns:a16="http://schemas.microsoft.com/office/drawing/2014/main" id="{A588D168-98B4-25AC-64EA-BCBE5D8FB06A}"/>
              </a:ext>
            </a:extLst>
          </p:cNvPr>
          <p:cNvSpPr>
            <a:spLocks noGrp="1"/>
          </p:cNvSpPr>
          <p:nvPr>
            <p:ph idx="1"/>
          </p:nvPr>
        </p:nvSpPr>
        <p:spPr/>
        <p:txBody>
          <a:bodyPr>
            <a:normAutofit/>
          </a:bodyPr>
          <a:lstStyle/>
          <a:p>
            <a:pPr marL="0" indent="0" algn="just">
              <a:buNone/>
            </a:pPr>
            <a:r>
              <a:rPr lang="en-US" b="0" i="0" dirty="0">
                <a:solidFill>
                  <a:srgbClr val="444444"/>
                </a:solidFill>
                <a:effectLst/>
                <a:latin typeface="Noto Serif" panose="02020600060500020200" pitchFamily="18" charset="0"/>
              </a:rPr>
              <a:t>In Italy, the </a:t>
            </a:r>
            <a:r>
              <a:rPr lang="en-US" b="0" i="0" u="none" strike="noStrike" dirty="0">
                <a:solidFill>
                  <a:srgbClr val="444444"/>
                </a:solidFill>
                <a:effectLst/>
                <a:latin typeface="Noto Serif" panose="02020600060500020200" pitchFamily="18" charset="0"/>
                <a:hlinkClick r:id="rId2"/>
              </a:rPr>
              <a:t>framework agreement</a:t>
            </a:r>
            <a:r>
              <a:rPr lang="en-US" b="0" i="0" dirty="0">
                <a:solidFill>
                  <a:srgbClr val="444444"/>
                </a:solidFill>
                <a:effectLst/>
                <a:latin typeface="Noto Serif" panose="02020600060500020200" pitchFamily="18" charset="0"/>
              </a:rPr>
              <a:t> concluded by four Italian unions with Enel, in relation to its 2030 plan with several plant closures, contributed to the </a:t>
            </a:r>
            <a:r>
              <a:rPr lang="en-US" b="0" i="0" dirty="0" err="1">
                <a:solidFill>
                  <a:srgbClr val="444444"/>
                </a:solidFill>
                <a:effectLst/>
                <a:latin typeface="Noto Serif" panose="02020600060500020200" pitchFamily="18" charset="0"/>
              </a:rPr>
              <a:t>decarbonisation</a:t>
            </a:r>
            <a:r>
              <a:rPr lang="en-US" b="0" i="0" dirty="0">
                <a:solidFill>
                  <a:srgbClr val="444444"/>
                </a:solidFill>
                <a:effectLst/>
                <a:latin typeface="Noto Serif" panose="02020600060500020200" pitchFamily="18" charset="0"/>
              </a:rPr>
              <a:t> of the Italian energy sector. The </a:t>
            </a:r>
            <a:r>
              <a:rPr lang="en-US" b="0" i="0" u="none" strike="noStrike" dirty="0">
                <a:solidFill>
                  <a:srgbClr val="444444"/>
                </a:solidFill>
                <a:effectLst/>
                <a:latin typeface="Noto Serif" panose="02020600060500020200" pitchFamily="18" charset="0"/>
                <a:hlinkClick r:id="rId3"/>
              </a:rPr>
              <a:t>2022 Swedish cross-sectoral agreement</a:t>
            </a:r>
            <a:r>
              <a:rPr lang="en-US" b="0" i="0" dirty="0">
                <a:solidFill>
                  <a:srgbClr val="444444"/>
                </a:solidFill>
                <a:effectLst/>
                <a:latin typeface="Noto Serif" panose="02020600060500020200" pitchFamily="18" charset="0"/>
              </a:rPr>
              <a:t> established a broad-based framework to facilitate and manage the green transformation. These agreements do not just focus on employment protection and retaining jobs, but put a strong emphasis on skills development to improve job security and competitiveness. While these agreements fulfil the criteria of a ‘collective agreement’, they are usually more forward looking, covering up to 10 years.</a:t>
            </a:r>
            <a:endParaRPr lang="en-US" dirty="0"/>
          </a:p>
        </p:txBody>
      </p:sp>
    </p:spTree>
    <p:extLst>
      <p:ext uri="{BB962C8B-B14F-4D97-AF65-F5344CB8AC3E}">
        <p14:creationId xmlns:p14="http://schemas.microsoft.com/office/powerpoint/2010/main" val="4237606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1F94C8-BA9E-DE3B-F4F1-2D4916B5F056}"/>
              </a:ext>
            </a:extLst>
          </p:cNvPr>
          <p:cNvSpPr>
            <a:spLocks noGrp="1"/>
          </p:cNvSpPr>
          <p:nvPr>
            <p:ph type="title"/>
          </p:nvPr>
        </p:nvSpPr>
        <p:spPr/>
        <p:txBody>
          <a:bodyPr/>
          <a:lstStyle/>
          <a:p>
            <a:endParaRPr lang="en-US"/>
          </a:p>
        </p:txBody>
      </p:sp>
      <p:sp>
        <p:nvSpPr>
          <p:cNvPr id="3" name="Symbol zastępczy zawartości 2">
            <a:extLst>
              <a:ext uri="{FF2B5EF4-FFF2-40B4-BE49-F238E27FC236}">
                <a16:creationId xmlns:a16="http://schemas.microsoft.com/office/drawing/2014/main" id="{E2DFD9DE-EE0A-FE53-193B-8C618636A4EE}"/>
              </a:ext>
            </a:extLst>
          </p:cNvPr>
          <p:cNvSpPr>
            <a:spLocks noGrp="1"/>
          </p:cNvSpPr>
          <p:nvPr>
            <p:ph idx="1"/>
          </p:nvPr>
        </p:nvSpPr>
        <p:spPr/>
        <p:txBody>
          <a:bodyPr/>
          <a:lstStyle/>
          <a:p>
            <a:r>
              <a:rPr lang="pl-PL" dirty="0"/>
              <a:t>Public </a:t>
            </a:r>
            <a:r>
              <a:rPr lang="pl-PL" dirty="0" err="1"/>
              <a:t>opinion</a:t>
            </a:r>
            <a:r>
              <a:rPr lang="pl-PL" dirty="0"/>
              <a:t> </a:t>
            </a:r>
          </a:p>
          <a:p>
            <a:r>
              <a:rPr lang="en-US" dirty="0">
                <a:hlinkClick r:id="rId2"/>
              </a:rPr>
              <a:t>https://europa.eu/eurobarometer/surveys/detail/3173</a:t>
            </a:r>
            <a:endParaRPr lang="pl-PL" dirty="0"/>
          </a:p>
          <a:p>
            <a:endParaRPr lang="en-US" dirty="0"/>
          </a:p>
        </p:txBody>
      </p:sp>
    </p:spTree>
    <p:extLst>
      <p:ext uri="{BB962C8B-B14F-4D97-AF65-F5344CB8AC3E}">
        <p14:creationId xmlns:p14="http://schemas.microsoft.com/office/powerpoint/2010/main" val="3900316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49E800-A5C8-49A0-A453-ED537DA31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BA67DD7-B75D-4A30-90A4-EEA9F64AF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8194" y="0"/>
            <a:ext cx="6164729" cy="6858000"/>
          </a:xfrm>
          <a:custGeom>
            <a:avLst/>
            <a:gdLst>
              <a:gd name="connsiteX0" fmla="*/ 0 w 6164729"/>
              <a:gd name="connsiteY0" fmla="*/ 6857542 h 6858000"/>
              <a:gd name="connsiteX1" fmla="*/ 199783 w 6164729"/>
              <a:gd name="connsiteY1" fmla="*/ 6857542 h 6858000"/>
              <a:gd name="connsiteX2" fmla="*/ 199783 w 6164729"/>
              <a:gd name="connsiteY2" fmla="*/ 6858000 h 6858000"/>
              <a:gd name="connsiteX3" fmla="*/ 0 w 6164729"/>
              <a:gd name="connsiteY3" fmla="*/ 6858000 h 6858000"/>
              <a:gd name="connsiteX4" fmla="*/ 4818273 w 6164729"/>
              <a:gd name="connsiteY4" fmla="*/ 0 h 6858000"/>
              <a:gd name="connsiteX5" fmla="*/ 5018056 w 6164729"/>
              <a:gd name="connsiteY5" fmla="*/ 0 h 6858000"/>
              <a:gd name="connsiteX6" fmla="*/ 5030703 w 6164729"/>
              <a:gd name="connsiteY6" fmla="*/ 31774 h 6858000"/>
              <a:gd name="connsiteX7" fmla="*/ 6085711 w 6164729"/>
              <a:gd name="connsiteY7" fmla="*/ 2682457 h 6858000"/>
              <a:gd name="connsiteX8" fmla="*/ 6085711 w 6164729"/>
              <a:gd name="connsiteY8" fmla="*/ 3752208 h 6858000"/>
              <a:gd name="connsiteX9" fmla="*/ 4928207 w 6164729"/>
              <a:gd name="connsiteY9" fmla="*/ 6660411 h 6858000"/>
              <a:gd name="connsiteX10" fmla="*/ 4849745 w 6164729"/>
              <a:gd name="connsiteY10" fmla="*/ 6857542 h 6858000"/>
              <a:gd name="connsiteX11" fmla="*/ 4649962 w 6164729"/>
              <a:gd name="connsiteY11" fmla="*/ 6857542 h 6858000"/>
              <a:gd name="connsiteX12" fmla="*/ 4728424 w 6164729"/>
              <a:gd name="connsiteY12" fmla="*/ 6660411 h 6858000"/>
              <a:gd name="connsiteX13" fmla="*/ 5885928 w 6164729"/>
              <a:gd name="connsiteY13" fmla="*/ 3752208 h 6858000"/>
              <a:gd name="connsiteX14" fmla="*/ 5885928 w 6164729"/>
              <a:gd name="connsiteY14" fmla="*/ 2682457 h 6858000"/>
              <a:gd name="connsiteX15" fmla="*/ 4830920 w 6164729"/>
              <a:gd name="connsiteY15" fmla="*/ 317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4729" h="6858000">
                <a:moveTo>
                  <a:pt x="0" y="6857542"/>
                </a:moveTo>
                <a:lnTo>
                  <a:pt x="199783" y="6857542"/>
                </a:lnTo>
                <a:lnTo>
                  <a:pt x="199783" y="6858000"/>
                </a:lnTo>
                <a:lnTo>
                  <a:pt x="0" y="6858000"/>
                </a:lnTo>
                <a:close/>
                <a:moveTo>
                  <a:pt x="4818273" y="0"/>
                </a:moveTo>
                <a:lnTo>
                  <a:pt x="5018056" y="0"/>
                </a:lnTo>
                <a:lnTo>
                  <a:pt x="5030703" y="31774"/>
                </a:lnTo>
                <a:cubicBezTo>
                  <a:pt x="6085711" y="2682457"/>
                  <a:pt x="6085711" y="2682457"/>
                  <a:pt x="6085711" y="2682457"/>
                </a:cubicBezTo>
                <a:cubicBezTo>
                  <a:pt x="6191069" y="2988100"/>
                  <a:pt x="6191069" y="3446565"/>
                  <a:pt x="6085711" y="3752208"/>
                </a:cubicBezTo>
                <a:cubicBezTo>
                  <a:pt x="5601723" y="4968215"/>
                  <a:pt x="5223609" y="5918220"/>
                  <a:pt x="4928207" y="6660411"/>
                </a:cubicBezTo>
                <a:lnTo>
                  <a:pt x="4849745" y="6857542"/>
                </a:lnTo>
                <a:lnTo>
                  <a:pt x="4649962" y="6857542"/>
                </a:lnTo>
                <a:lnTo>
                  <a:pt x="4728424" y="6660411"/>
                </a:lnTo>
                <a:cubicBezTo>
                  <a:pt x="5023826" y="5918220"/>
                  <a:pt x="5401940" y="4968215"/>
                  <a:pt x="5885928" y="3752208"/>
                </a:cubicBezTo>
                <a:cubicBezTo>
                  <a:pt x="5991286" y="3446565"/>
                  <a:pt x="5991286" y="2988100"/>
                  <a:pt x="5885928" y="2682457"/>
                </a:cubicBezTo>
                <a:cubicBezTo>
                  <a:pt x="5885928" y="2682457"/>
                  <a:pt x="5885928" y="2682457"/>
                  <a:pt x="4830920" y="31774"/>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Symbol zastępczy zawartości 4" descr="Obraz zawierający tekst, wizytówka, zrzut ekranu, design&#10;&#10;Opis wygenerowany automatycznie">
            <a:extLst>
              <a:ext uri="{FF2B5EF4-FFF2-40B4-BE49-F238E27FC236}">
                <a16:creationId xmlns:a16="http://schemas.microsoft.com/office/drawing/2014/main" id="{C4CE2677-BED2-4591-0423-42A11A6989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22" y="1075188"/>
            <a:ext cx="8466109" cy="3322948"/>
          </a:xfrm>
          <a:prstGeom prst="rect">
            <a:avLst/>
          </a:prstGeom>
        </p:spPr>
      </p:pic>
      <p:grpSp>
        <p:nvGrpSpPr>
          <p:cNvPr id="14" name="Group 13">
            <a:extLst>
              <a:ext uri="{FF2B5EF4-FFF2-40B4-BE49-F238E27FC236}">
                <a16:creationId xmlns:a16="http://schemas.microsoft.com/office/drawing/2014/main" id="{E8C5FC48-0A3C-4D6D-A0D5-EEE93213DB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5" name="Freeform 5">
              <a:extLst>
                <a:ext uri="{FF2B5EF4-FFF2-40B4-BE49-F238E27FC236}">
                  <a16:creationId xmlns:a16="http://schemas.microsoft.com/office/drawing/2014/main" id="{DBBC336D-7E16-4EE1-90F2-8D9F2B618B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0199BE21-2D26-4357-8702-909F3621A3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30620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ymbol zastępczy zawartości 4" descr="Obraz zawierający tekst, zrzut ekranu, Czcionka, logo&#10;&#10;Opis wygenerowany automatycznie">
            <a:extLst>
              <a:ext uri="{FF2B5EF4-FFF2-40B4-BE49-F238E27FC236}">
                <a16:creationId xmlns:a16="http://schemas.microsoft.com/office/drawing/2014/main" id="{01414322-D10B-7766-6DDD-52E83F0B6A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1603" y="643466"/>
            <a:ext cx="6348793" cy="5571067"/>
          </a:xfrm>
          <a:prstGeom prst="rect">
            <a:avLst/>
          </a:prstGeom>
        </p:spPr>
      </p:pic>
    </p:spTree>
    <p:extLst>
      <p:ext uri="{BB962C8B-B14F-4D97-AF65-F5344CB8AC3E}">
        <p14:creationId xmlns:p14="http://schemas.microsoft.com/office/powerpoint/2010/main" val="713082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descr="Obraz zawierający tekst, Czcionka, zrzut ekranu, logo&#10;&#10;Opis wygenerowany automatycznie">
            <a:extLst>
              <a:ext uri="{FF2B5EF4-FFF2-40B4-BE49-F238E27FC236}">
                <a16:creationId xmlns:a16="http://schemas.microsoft.com/office/drawing/2014/main" id="{FA9EE727-E3F4-24C8-5B4F-F1BACC664D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3138" y="891540"/>
            <a:ext cx="9616172" cy="5071110"/>
          </a:xfrm>
          <a:prstGeom prst="rect">
            <a:avLst/>
          </a:prstGeom>
        </p:spPr>
      </p:pic>
    </p:spTree>
    <p:extLst>
      <p:ext uri="{BB962C8B-B14F-4D97-AF65-F5344CB8AC3E}">
        <p14:creationId xmlns:p14="http://schemas.microsoft.com/office/powerpoint/2010/main" val="2647646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ymbol zastępczy zawartości 4" descr="Obraz zawierający tekst, zrzut ekranu, numer, Czcionka&#10;&#10;Opis wygenerowany automatycznie">
            <a:extLst>
              <a:ext uri="{FF2B5EF4-FFF2-40B4-BE49-F238E27FC236}">
                <a16:creationId xmlns:a16="http://schemas.microsoft.com/office/drawing/2014/main" id="{25AFB418-EF03-7643-6A4F-EE1954447A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3259" y="643466"/>
            <a:ext cx="3565482" cy="5571067"/>
          </a:xfrm>
          <a:prstGeom prst="rect">
            <a:avLst/>
          </a:prstGeom>
        </p:spPr>
      </p:pic>
    </p:spTree>
    <p:extLst>
      <p:ext uri="{BB962C8B-B14F-4D97-AF65-F5344CB8AC3E}">
        <p14:creationId xmlns:p14="http://schemas.microsoft.com/office/powerpoint/2010/main" val="1400472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descr="Obraz zawierający tekst, zrzut ekranu, Czcionka, numer&#10;&#10;Opis wygenerowany automatycznie">
            <a:extLst>
              <a:ext uri="{FF2B5EF4-FFF2-40B4-BE49-F238E27FC236}">
                <a16:creationId xmlns:a16="http://schemas.microsoft.com/office/drawing/2014/main" id="{1B044BF7-04EB-1524-AED7-40B3F5C3CF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9549" y="891540"/>
            <a:ext cx="9943350" cy="5071110"/>
          </a:xfrm>
          <a:prstGeom prst="rect">
            <a:avLst/>
          </a:prstGeom>
        </p:spPr>
      </p:pic>
    </p:spTree>
    <p:extLst>
      <p:ext uri="{BB962C8B-B14F-4D97-AF65-F5344CB8AC3E}">
        <p14:creationId xmlns:p14="http://schemas.microsoft.com/office/powerpoint/2010/main" val="3466781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D2FF20-2E74-FB52-2AEA-25D7DF815DE6}"/>
              </a:ext>
            </a:extLst>
          </p:cNvPr>
          <p:cNvSpPr>
            <a:spLocks noGrp="1"/>
          </p:cNvSpPr>
          <p:nvPr>
            <p:ph type="title"/>
          </p:nvPr>
        </p:nvSpPr>
        <p:spPr/>
        <p:txBody>
          <a:bodyPr/>
          <a:lstStyle/>
          <a:p>
            <a:endParaRPr lang="en-US"/>
          </a:p>
        </p:txBody>
      </p:sp>
      <p:sp>
        <p:nvSpPr>
          <p:cNvPr id="3" name="Symbol zastępczy zawartości 2">
            <a:extLst>
              <a:ext uri="{FF2B5EF4-FFF2-40B4-BE49-F238E27FC236}">
                <a16:creationId xmlns:a16="http://schemas.microsoft.com/office/drawing/2014/main" id="{9618D587-3919-49F7-6030-15375E635EAF}"/>
              </a:ext>
            </a:extLst>
          </p:cNvPr>
          <p:cNvSpPr>
            <a:spLocks noGrp="1"/>
          </p:cNvSpPr>
          <p:nvPr>
            <p:ph idx="1"/>
          </p:nvPr>
        </p:nvSpPr>
        <p:spPr/>
        <p:txBody>
          <a:bodyPr/>
          <a:lstStyle/>
          <a:p>
            <a:r>
              <a:rPr lang="en-US" dirty="0">
                <a:hlinkClick r:id="rId2"/>
              </a:rPr>
              <a:t>https://www.europarl.europa.eu/RegData/etudes/BRIE/2024/762448/EPRS_BRI(2024)762448_EN.pdf</a:t>
            </a:r>
            <a:endParaRPr lang="pl-PL" dirty="0"/>
          </a:p>
          <a:p>
            <a:endParaRPr lang="en-US" dirty="0"/>
          </a:p>
        </p:txBody>
      </p:sp>
    </p:spTree>
    <p:extLst>
      <p:ext uri="{BB962C8B-B14F-4D97-AF65-F5344CB8AC3E}">
        <p14:creationId xmlns:p14="http://schemas.microsoft.com/office/powerpoint/2010/main" val="43983448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260</TotalTime>
  <Words>923</Words>
  <Application>Microsoft Office PowerPoint</Application>
  <PresentationFormat>Panoramiczny</PresentationFormat>
  <Paragraphs>44</Paragraphs>
  <Slides>26</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26</vt:i4>
      </vt:variant>
    </vt:vector>
  </HeadingPairs>
  <TitlesOfParts>
    <vt:vector size="35" baseType="lpstr">
      <vt:lpstr>Aptos</vt:lpstr>
      <vt:lpstr>Aptos Display</vt:lpstr>
      <vt:lpstr>arial</vt:lpstr>
      <vt:lpstr>arial</vt:lpstr>
      <vt:lpstr>Calibri</vt:lpstr>
      <vt:lpstr>Martina Plantijn</vt:lpstr>
      <vt:lpstr>Noto Serif</vt:lpstr>
      <vt:lpstr>Roboto</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Citizen support for climate action </vt:lpstr>
      <vt:lpstr>Prezentacja programu PowerPoint</vt:lpstr>
      <vt:lpstr>Prezentacja programu PowerPoint</vt:lpstr>
      <vt:lpstr>There is strong support for action to tackle climate change and make Europe climate neutral </vt:lpstr>
      <vt:lpstr>Malta </vt:lpstr>
      <vt:lpstr>Poland</vt:lpstr>
      <vt:lpstr>Portugal</vt:lpstr>
      <vt:lpstr>Slovakia </vt:lpstr>
      <vt:lpstr>Prezentacja programu PowerPoint</vt:lpstr>
      <vt:lpstr>Prezentacja programu PowerPoint</vt:lpstr>
      <vt:lpstr>Coal regions in transition Initiative</vt:lpstr>
      <vt:lpstr>The national energy and climate plans</vt:lpstr>
      <vt:lpstr>The Antwerp Declaration</vt:lpstr>
      <vt:lpstr>Industrial Deal</vt:lpstr>
      <vt:lpstr>How to reconcile competitiveness of the EU green economy and implementation of the European Green Deal? </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Barbara Surdykowska</dc:creator>
  <cp:lastModifiedBy>Barbara Surdykowska</cp:lastModifiedBy>
  <cp:revision>1</cp:revision>
  <dcterms:created xsi:type="dcterms:W3CDTF">2024-10-28T18:26:18Z</dcterms:created>
  <dcterms:modified xsi:type="dcterms:W3CDTF">2024-10-29T10:19:35Z</dcterms:modified>
</cp:coreProperties>
</file>